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26"/>
  </p:notesMasterIdLst>
  <p:handoutMasterIdLst>
    <p:handoutMasterId r:id="rId27"/>
  </p:handoutMasterIdLst>
  <p:sldIdLst>
    <p:sldId id="9711" r:id="rId2"/>
    <p:sldId id="9683" r:id="rId3"/>
    <p:sldId id="9688" r:id="rId4"/>
    <p:sldId id="9692" r:id="rId5"/>
    <p:sldId id="9693" r:id="rId6"/>
    <p:sldId id="9694" r:id="rId7"/>
    <p:sldId id="9695" r:id="rId8"/>
    <p:sldId id="9713" r:id="rId9"/>
    <p:sldId id="9696" r:id="rId10"/>
    <p:sldId id="9697" r:id="rId11"/>
    <p:sldId id="9698" r:id="rId12"/>
    <p:sldId id="9699" r:id="rId13"/>
    <p:sldId id="9714" r:id="rId14"/>
    <p:sldId id="9701" r:id="rId15"/>
    <p:sldId id="9702" r:id="rId16"/>
    <p:sldId id="9704" r:id="rId17"/>
    <p:sldId id="9705" r:id="rId18"/>
    <p:sldId id="9706" r:id="rId19"/>
    <p:sldId id="9715" r:id="rId20"/>
    <p:sldId id="9707" r:id="rId21"/>
    <p:sldId id="9708" r:id="rId22"/>
    <p:sldId id="9709" r:id="rId23"/>
    <p:sldId id="9710" r:id="rId24"/>
    <p:sldId id="9712" r:id="rId25"/>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pos="4050">
          <p15:clr>
            <a:srgbClr val="A4A3A4"/>
          </p15:clr>
        </p15:guide>
        <p15:guide id="2" orient="horz" pos="3820">
          <p15:clr>
            <a:srgbClr val="A4A3A4"/>
          </p15:clr>
        </p15:guide>
        <p15:guide id="3" pos="7588">
          <p15:clr>
            <a:srgbClr val="A4A3A4"/>
          </p15:clr>
        </p15:guide>
        <p15:guide id="4" pos="37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733D"/>
    <a:srgbClr val="8B372F"/>
    <a:srgbClr val="254061"/>
    <a:srgbClr val="0E90BE"/>
    <a:srgbClr val="F1615D"/>
    <a:srgbClr val="007E97"/>
    <a:srgbClr val="92100D"/>
    <a:srgbClr val="000000"/>
    <a:srgbClr val="0071C1"/>
    <a:srgbClr val="01B0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17" autoAdjust="0"/>
    <p:restoredTop sz="96340" autoAdjust="0"/>
  </p:normalViewPr>
  <p:slideViewPr>
    <p:cSldViewPr>
      <p:cViewPr varScale="1">
        <p:scale>
          <a:sx n="83" d="100"/>
          <a:sy n="83" d="100"/>
        </p:scale>
        <p:origin x="432" y="67"/>
      </p:cViewPr>
      <p:guideLst>
        <p:guide pos="4050"/>
        <p:guide orient="horz" pos="3820"/>
        <p:guide pos="7588"/>
        <p:guide pos="376"/>
      </p:guideLst>
    </p:cSldViewPr>
  </p:slideViewPr>
  <p:outlineViewPr>
    <p:cViewPr>
      <p:scale>
        <a:sx n="100" d="100"/>
        <a:sy n="100" d="100"/>
      </p:scale>
      <p:origin x="0" y="-930"/>
    </p:cViewPr>
  </p:outlineViewPr>
  <p:notesTextViewPr>
    <p:cViewPr>
      <p:scale>
        <a:sx n="66" d="100"/>
        <a:sy n="66" d="100"/>
      </p:scale>
      <p:origin x="0" y="0"/>
    </p:cViewPr>
  </p:notesTextViewPr>
  <p:sorterViewPr>
    <p:cViewPr>
      <p:scale>
        <a:sx n="66" d="100"/>
        <a:sy n="66" d="100"/>
      </p:scale>
      <p:origin x="0" y="0"/>
    </p:cViewPr>
  </p:sorterViewPr>
  <p:notesViewPr>
    <p:cSldViewPr>
      <p:cViewPr varScale="1">
        <p:scale>
          <a:sx n="83" d="100"/>
          <a:sy n="83" d="100"/>
        </p:scale>
        <p:origin x="3894"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742FC-62BB-4B81-9CA5-3B750A4B4580}" type="datetimeFigureOut">
              <a:rPr lang="zh-CN" altLang="en-US" smtClean="0"/>
              <a:t>2021/5/11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7E82F1-5B17-4D95-A6D6-EB96F2D72B61}"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2021/5/11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6F12646-107E-4EAD-9573-39087FBC2611}"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幻灯片图像占位符 1"/>
          <p:cNvSpPr>
            <a:spLocks noGrp="1" noRot="1" noChangeAspect="1" noChangeArrowheads="1"/>
          </p:cNvSpPr>
          <p:nvPr>
            <p:ph type="sldImg" idx="4294967295"/>
          </p:nvPr>
        </p:nvSpPr>
        <p:spPr>
          <a:ln>
            <a:miter lim="800000"/>
          </a:ln>
        </p:spPr>
      </p:sp>
      <p:sp>
        <p:nvSpPr>
          <p:cNvPr id="60418" name="备注占位符 2"/>
          <p:cNvSpPr>
            <a:spLocks noGrp="1" noChangeArrowheads="1"/>
          </p:cNvSpPr>
          <p:nvPr>
            <p:ph type="body" idx="4294967295"/>
          </p:nvPr>
        </p:nvSpPr>
        <p:spPr/>
        <p:txBody>
          <a:bodyPr/>
          <a:lstStyle/>
          <a:p>
            <a:endParaRPr lang="zh-CN" altLang="en-US"/>
          </a:p>
        </p:txBody>
      </p:sp>
      <p:sp>
        <p:nvSpPr>
          <p:cNvPr id="60419" name="灯片编号占位符 3"/>
          <p:cNvSpPr>
            <a:spLocks noGrp="1" noChangeArrowheads="1"/>
          </p:cNvSpPr>
          <p:nvPr>
            <p:ph type="sldNum" sz="quarter" idx="5"/>
          </p:nvPr>
        </p:nvSpPr>
        <p:spPr bwMode="auto">
          <a:noFill/>
          <a:ln>
            <a:miter lim="800000"/>
          </a:ln>
        </p:spPr>
        <p:txBody>
          <a:bodyPr/>
          <a:lstStyle/>
          <a:p>
            <a:fld id="{B07127BE-B83C-4760-98FE-A3636B3608EB}" type="slidenum">
              <a:rPr lang="zh-CN" altLang="en-US"/>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t>15</a:t>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719662A-79AC-4376-BC48-265D7BEA2843}" type="slidenum">
              <a:rPr lang="zh-CN" altLang="en-US" smtClean="0"/>
              <a:t>16</a:t>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88ABE1-1340-4246-B6E2-0A4388059E55}"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0A65829-4C48-4427-8C22-1EE18F5EB611}"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solidFill>
                  <a:prstClr val="black"/>
                </a:solidFill>
              </a:rPr>
              <a:t>My First Template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小芥末素材 </a:t>
            </a:r>
            <a:r>
              <a:rPr lang="en-US" altLang="zh-CN" dirty="0"/>
              <a:t>rosyhouse.taobao.com</a:t>
            </a:r>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我图网旗舰店，为梦想积攒力量！ </a:t>
            </a:r>
            <a:r>
              <a:rPr lang="en-US" altLang="zh-CN"/>
              <a:t>https://meilechen.tmall.com</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小芥末素材 </a:t>
            </a:r>
            <a:r>
              <a:rPr lang="en-US" altLang="zh-CN" dirty="0"/>
              <a:t>rosyhouse.taobao.com</a:t>
            </a:r>
            <a:endParaRPr lang="zh-CN" altLang="en-US" dirty="0"/>
          </a:p>
        </p:txBody>
      </p:sp>
      <p:sp>
        <p:nvSpPr>
          <p:cNvPr id="4" name="灯片编号占位符 3"/>
          <p:cNvSpPr>
            <a:spLocks noGrp="1"/>
          </p:cNvSpPr>
          <p:nvPr>
            <p:ph type="sldNum" sz="quarter" idx="10"/>
          </p:nvPr>
        </p:nvSpPr>
        <p:spPr/>
        <p:txBody>
          <a:bodyPr/>
          <a:lstStyle/>
          <a:p>
            <a:fld id="{D34C0232-94FA-4EBE-BB9B-79FBE486032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77E94B9-1F08-48DF-B7B6-E879767F1CA5}"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pic>
        <p:nvPicPr>
          <p:cNvPr id="2" name="图片占位符 3"/>
          <p:cNvPicPr>
            <a:picLocks noChangeAspect="1"/>
          </p:cNvPicPr>
          <p:nvPr userDrawn="1"/>
        </p:nvPicPr>
        <p:blipFill rotWithShape="1">
          <a:blip r:embed="rId2">
            <a:extLst>
              <a:ext uri="{28A0092B-C50C-407E-A947-70E740481C1C}">
                <a14:useLocalDpi xmlns:a14="http://schemas.microsoft.com/office/drawing/2010/main" val="0"/>
              </a:ext>
            </a:extLst>
          </a:blip>
          <a:srcRect t="2565" r="48728" b="51292"/>
          <a:stretch>
            <a:fillRect/>
          </a:stretch>
        </p:blipFill>
        <p:spPr>
          <a:xfrm>
            <a:off x="0" y="0"/>
            <a:ext cx="12858750" cy="723265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12858750" cy="7232650"/>
          </a:xfrm>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内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250" advClick="0" advTm="5000">
        <p14:switch dir="r"/>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标题幻灯片">
    <p:spTree>
      <p:nvGrpSpPr>
        <p:cNvPr id="1" name=""/>
        <p:cNvGrpSpPr/>
        <p:nvPr/>
      </p:nvGrpSpPr>
      <p:grpSpPr>
        <a:xfrm>
          <a:off x="0" y="0"/>
          <a:ext cx="0" cy="0"/>
          <a:chOff x="0" y="0"/>
          <a:chExt cx="0" cy="0"/>
        </a:xfrm>
      </p:grpSpPr>
    </p:spTree>
  </p:cSld>
  <p:clrMapOvr>
    <a:masterClrMapping/>
  </p:clrMapOvr>
  <p:transition spd="slow" advClick="0" advTm="0">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标题幻灯片">
    <p:bg>
      <p:bgRef idx="1001">
        <a:schemeClr val="bg1"/>
      </p:bgRef>
    </p:bg>
    <p:spTree>
      <p:nvGrpSpPr>
        <p:cNvPr id="1" name=""/>
        <p:cNvGrpSpPr/>
        <p:nvPr/>
      </p:nvGrpSpPr>
      <p:grpSpPr>
        <a:xfrm>
          <a:off x="0" y="0"/>
          <a:ext cx="0" cy="0"/>
          <a:chOff x="0" y="0"/>
          <a:chExt cx="0" cy="0"/>
        </a:xfrm>
      </p:grpSpPr>
      <p:sp>
        <p:nvSpPr>
          <p:cNvPr id="2" name="标题 1"/>
          <p:cNvSpPr>
            <a:spLocks noGrp="1"/>
          </p:cNvSpPr>
          <p:nvPr>
            <p:ph type="ctrTitle"/>
          </p:nvPr>
        </p:nvSpPr>
        <p:spPr>
          <a:xfrm>
            <a:off x="964407" y="2246811"/>
            <a:ext cx="10929938" cy="1550333"/>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928813" y="4098502"/>
            <a:ext cx="9001125" cy="1848344"/>
          </a:xfrm>
          <a:prstGeom prst="rect">
            <a:avLst/>
          </a:prstGeom>
        </p:spPr>
        <p:txBody>
          <a:bodyPr/>
          <a:lstStyle>
            <a:lvl1pPr marL="0" indent="0" algn="ctr">
              <a:buNone/>
              <a:defRPr>
                <a:solidFill>
                  <a:schemeClr val="tx1">
                    <a:tint val="75000"/>
                  </a:schemeClr>
                </a:solidFill>
              </a:defRPr>
            </a:lvl1pPr>
            <a:lvl2pPr marL="642620" indent="0" algn="ctr">
              <a:buNone/>
              <a:defRPr>
                <a:solidFill>
                  <a:schemeClr val="tx1">
                    <a:tint val="75000"/>
                  </a:schemeClr>
                </a:solidFill>
              </a:defRPr>
            </a:lvl2pPr>
            <a:lvl3pPr marL="1285240" indent="0" algn="ctr">
              <a:buNone/>
              <a:defRPr>
                <a:solidFill>
                  <a:schemeClr val="tx1">
                    <a:tint val="75000"/>
                  </a:schemeClr>
                </a:solidFill>
              </a:defRPr>
            </a:lvl3pPr>
            <a:lvl4pPr marL="1927860" indent="0" algn="ctr">
              <a:buNone/>
              <a:defRPr>
                <a:solidFill>
                  <a:schemeClr val="tx1">
                    <a:tint val="75000"/>
                  </a:schemeClr>
                </a:solidFill>
              </a:defRPr>
            </a:lvl4pPr>
            <a:lvl5pPr marL="2570480" indent="0" algn="ctr">
              <a:buNone/>
              <a:defRPr>
                <a:solidFill>
                  <a:schemeClr val="tx1">
                    <a:tint val="75000"/>
                  </a:schemeClr>
                </a:solidFill>
              </a:defRPr>
            </a:lvl5pPr>
            <a:lvl6pPr marL="3213100" indent="0" algn="ctr">
              <a:buNone/>
              <a:defRPr>
                <a:solidFill>
                  <a:schemeClr val="tx1">
                    <a:tint val="75000"/>
                  </a:schemeClr>
                </a:solidFill>
              </a:defRPr>
            </a:lvl6pPr>
            <a:lvl7pPr marL="3855720" indent="0" algn="ctr">
              <a:buNone/>
              <a:defRPr>
                <a:solidFill>
                  <a:schemeClr val="tx1">
                    <a:tint val="75000"/>
                  </a:schemeClr>
                </a:solidFill>
              </a:defRPr>
            </a:lvl7pPr>
            <a:lvl8pPr marL="4498340" indent="0" algn="ctr">
              <a:buNone/>
              <a:defRPr>
                <a:solidFill>
                  <a:schemeClr val="tx1">
                    <a:tint val="75000"/>
                  </a:schemeClr>
                </a:solidFill>
              </a:defRPr>
            </a:lvl8pPr>
            <a:lvl9pPr marL="514096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643018" y="6704013"/>
            <a:ext cx="3000745" cy="385762"/>
          </a:xfrm>
          <a:prstGeom prst="rect">
            <a:avLst/>
          </a:prstGeom>
        </p:spPr>
        <p:txBody>
          <a:bodyPr/>
          <a:lstStyle>
            <a:lvl1pPr>
              <a:defRPr/>
            </a:lvl1pPr>
          </a:lstStyle>
          <a:p>
            <a:pPr>
              <a:defRPr/>
            </a:pPr>
            <a:fld id="{8B4E67A1-5C53-42BD-AB2C-709FEF61F269}" type="datetimeFigureOut">
              <a:rPr lang="zh-CN" altLang="en-US"/>
              <a:t>2021/5/11</a:t>
            </a:fld>
            <a:endParaRPr lang="zh-CN" altLang="en-US"/>
          </a:p>
        </p:txBody>
      </p:sp>
      <p:sp>
        <p:nvSpPr>
          <p:cNvPr id="5" name="页脚占位符 4"/>
          <p:cNvSpPr>
            <a:spLocks noGrp="1"/>
          </p:cNvSpPr>
          <p:nvPr>
            <p:ph type="ftr" sz="quarter" idx="11"/>
          </p:nvPr>
        </p:nvSpPr>
        <p:spPr>
          <a:xfrm>
            <a:off x="4393156" y="6704013"/>
            <a:ext cx="4072440" cy="385762"/>
          </a:xfrm>
          <a:prstGeom prst="rect">
            <a:avLst/>
          </a:prstGeom>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a:xfrm>
            <a:off x="9214988" y="6704013"/>
            <a:ext cx="3000745" cy="385762"/>
          </a:xfrm>
          <a:prstGeom prst="rect">
            <a:avLst/>
          </a:prstGeom>
        </p:spPr>
        <p:txBody>
          <a:bodyPr/>
          <a:lstStyle>
            <a:lvl1pPr>
              <a:defRPr/>
            </a:lvl1pPr>
          </a:lstStyle>
          <a:p>
            <a:fld id="{5A80EFF5-4C64-44AF-903C-4654B01C43E2}" type="slidenum">
              <a:rPr lang="zh-CN" altLang="en-US"/>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43A93E93-166D-47F5-9EF1-ACEABE24AEEA}" type="datetimeFigureOut">
              <a:rPr lang="zh-CN" altLang="en-US" smtClean="0"/>
              <a:t>2021/5/11</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118D5ACA-62CA-46DB-AD6B-12EDD6D51A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image" Target="../media/image2.jpe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1.jpeg"/><Relationship Id="rId5" Type="http://schemas.openxmlformats.org/officeDocument/2006/relationships/notesSlide" Target="../notesSlides/notesSlide13.xml"/><Relationship Id="rId4"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image" Target="../media/image2.jpe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jpeg"/><Relationship Id="rId5" Type="http://schemas.openxmlformats.org/officeDocument/2006/relationships/notesSlide" Target="../notesSlides/notesSlide19.xml"/><Relationship Id="rId4"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slide" Target="slide4.xml"/><Relationship Id="rId2" Type="http://schemas.openxmlformats.org/officeDocument/2006/relationships/tags" Target="../tags/tag2.xml"/><Relationship Id="rId16" Type="http://schemas.openxmlformats.org/officeDocument/2006/relationships/image" Target="../media/image2.jpe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1.jpe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2.jpe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1.jpeg"/><Relationship Id="rId5" Type="http://schemas.openxmlformats.org/officeDocument/2006/relationships/notesSlide" Target="../notesSlides/notesSlide3.xm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image" Target="../media/image2.jpe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1.jpeg"/><Relationship Id="rId5" Type="http://schemas.openxmlformats.org/officeDocument/2006/relationships/notesSlide" Target="../notesSlides/notesSlide8.xml"/><Relationship Id="rId4"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5">
            <a:extLst>
              <a:ext uri="{28A0092B-C50C-407E-A947-70E740481C1C}">
                <a14:useLocalDpi xmlns:a14="http://schemas.microsoft.com/office/drawing/2010/main" val="0"/>
              </a:ext>
            </a:extLst>
          </a:blip>
          <a:srcRect l="18961" t="14978" b="16651"/>
          <a:stretch>
            <a:fillRect/>
          </a:stretch>
        </p:blipFill>
        <p:spPr>
          <a:xfrm>
            <a:off x="0" y="0"/>
            <a:ext cx="12858750" cy="7232650"/>
          </a:xfrm>
        </p:spPr>
      </p:pic>
      <p:sp>
        <p:nvSpPr>
          <p:cNvPr id="22" name="Half Frame 1"/>
          <p:cNvSpPr/>
          <p:nvPr/>
        </p:nvSpPr>
        <p:spPr>
          <a:xfrm>
            <a:off x="6159476" y="2342567"/>
            <a:ext cx="914853" cy="914853"/>
          </a:xfrm>
          <a:prstGeom prst="halfFrame">
            <a:avLst>
              <a:gd name="adj1" fmla="val 14147"/>
              <a:gd name="adj2" fmla="val 1240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23" name="Half Frame 6"/>
          <p:cNvSpPr/>
          <p:nvPr/>
        </p:nvSpPr>
        <p:spPr>
          <a:xfrm rot="16200000" flipV="1">
            <a:off x="11106972" y="4517340"/>
            <a:ext cx="794516" cy="794516"/>
          </a:xfrm>
          <a:prstGeom prst="halfFrame">
            <a:avLst>
              <a:gd name="adj1" fmla="val 14147"/>
              <a:gd name="adj2" fmla="val 1240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25" name="Plus 2"/>
          <p:cNvSpPr/>
          <p:nvPr/>
        </p:nvSpPr>
        <p:spPr>
          <a:xfrm>
            <a:off x="9089196" y="2894408"/>
            <a:ext cx="498060" cy="498060"/>
          </a:xfrm>
          <a:prstGeom prst="mathPlus">
            <a:avLst>
              <a:gd name="adj1" fmla="val 79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6" name="文本框 25"/>
          <p:cNvSpPr txBox="1"/>
          <p:nvPr/>
        </p:nvSpPr>
        <p:spPr>
          <a:xfrm>
            <a:off x="6429375" y="2752229"/>
            <a:ext cx="5931432" cy="769441"/>
          </a:xfrm>
          <a:prstGeom prst="rect">
            <a:avLst/>
          </a:prstGeom>
          <a:noFill/>
        </p:spPr>
        <p:txBody>
          <a:bodyPr wrap="none" rtlCol="0">
            <a:spAutoFit/>
          </a:bodyPr>
          <a:lstStyle/>
          <a:p>
            <a:r>
              <a:rPr lang="en-US" altLang="zh-CN" sz="4400" spc="300" dirty="0">
                <a:solidFill>
                  <a:schemeClr val="bg1"/>
                </a:solidFill>
                <a:latin typeface="Yeseva One" panose="00000500000000000000" pitchFamily="2" charset="0"/>
                <a:ea typeface="方正尚酷简体" panose="02000000000000000000" pitchFamily="65" charset="-122"/>
                <a:cs typeface="+mn-ea"/>
                <a:sym typeface="+mn-lt"/>
              </a:rPr>
              <a:t>Internet  network</a:t>
            </a:r>
            <a:endParaRPr lang="zh-CN" altLang="en-US" sz="4400" spc="300" dirty="0">
              <a:solidFill>
                <a:schemeClr val="bg1"/>
              </a:solidFill>
              <a:latin typeface="Yeseva One" panose="00000500000000000000" pitchFamily="2" charset="0"/>
              <a:ea typeface="方正尚酷简体" panose="02000000000000000000" pitchFamily="65" charset="-122"/>
              <a:cs typeface="+mn-ea"/>
              <a:sym typeface="+mn-lt"/>
            </a:endParaRPr>
          </a:p>
        </p:txBody>
      </p:sp>
      <p:sp>
        <p:nvSpPr>
          <p:cNvPr id="27" name="TextBox 38"/>
          <p:cNvSpPr>
            <a:spLocks noChangeArrowheads="1"/>
          </p:cNvSpPr>
          <p:nvPr/>
        </p:nvSpPr>
        <p:spPr bwMode="auto">
          <a:xfrm>
            <a:off x="6914184" y="3793483"/>
            <a:ext cx="4848084"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p>
            <a:r>
              <a:rPr lang="en-US" altLang="zh-CN" dirty="0">
                <a:solidFill>
                  <a:schemeClr val="bg1"/>
                </a:solidFill>
                <a:effectLst>
                  <a:innerShdw blurRad="63500" dist="50800" dir="13500000">
                    <a:prstClr val="black">
                      <a:alpha val="50000"/>
                    </a:prstClr>
                  </a:innerShdw>
                </a:effectLst>
                <a:latin typeface="Yeseva One" panose="00000500000000000000" pitchFamily="2" charset="0"/>
                <a:ea typeface="微软雅黑" panose="020B0503020204020204" pitchFamily="34" charset="-122"/>
              </a:rPr>
              <a:t>Here is where your presentation begins</a:t>
            </a:r>
          </a:p>
        </p:txBody>
      </p:sp>
      <p:grpSp>
        <p:nvGrpSpPr>
          <p:cNvPr id="28" name="组合 27"/>
          <p:cNvGrpSpPr/>
          <p:nvPr/>
        </p:nvGrpSpPr>
        <p:grpSpPr>
          <a:xfrm>
            <a:off x="9013669" y="4530141"/>
            <a:ext cx="430242" cy="430242"/>
            <a:chOff x="1397676" y="5393375"/>
            <a:chExt cx="1127118" cy="1127118"/>
          </a:xfrm>
        </p:grpSpPr>
        <p:grpSp>
          <p:nvGrpSpPr>
            <p:cNvPr id="29" name="组合 28"/>
            <p:cNvGrpSpPr/>
            <p:nvPr/>
          </p:nvGrpSpPr>
          <p:grpSpPr>
            <a:xfrm>
              <a:off x="1397676" y="5393375"/>
              <a:ext cx="1127118" cy="1127118"/>
              <a:chOff x="304800" y="673100"/>
              <a:chExt cx="4000500" cy="4000500"/>
            </a:xfrm>
            <a:effectLst>
              <a:outerShdw blurRad="444500" dist="254000" dir="8100000" algn="tr" rotWithShape="0">
                <a:prstClr val="black">
                  <a:alpha val="50000"/>
                </a:prstClr>
              </a:outerShdw>
            </a:effectLst>
          </p:grpSpPr>
          <p:sp>
            <p:nvSpPr>
              <p:cNvPr id="33" name="同心圆 3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4" name="椭圆 3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30" name="组合 29"/>
            <p:cNvGrpSpPr>
              <a:grpSpLocks noChangeAspect="1"/>
            </p:cNvGrpSpPr>
            <p:nvPr/>
          </p:nvGrpSpPr>
          <p:grpSpPr>
            <a:xfrm>
              <a:off x="1640450" y="5666393"/>
              <a:ext cx="649086" cy="626022"/>
              <a:chOff x="7019925" y="5499100"/>
              <a:chExt cx="312738" cy="301626"/>
            </a:xfrm>
            <a:solidFill>
              <a:srgbClr val="C00000"/>
            </a:solidFill>
          </p:grpSpPr>
          <p:sp>
            <p:nvSpPr>
              <p:cNvPr id="31" name="Freeform 252"/>
              <p:cNvSpPr/>
              <p:nvPr/>
            </p:nvSpPr>
            <p:spPr bwMode="auto">
              <a:xfrm>
                <a:off x="7069138" y="5567363"/>
                <a:ext cx="214313" cy="233363"/>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5"/>
              </a:p>
            </p:txBody>
          </p:sp>
          <p:sp>
            <p:nvSpPr>
              <p:cNvPr id="32" name="Freeform 253"/>
              <p:cNvSpPr/>
              <p:nvPr/>
            </p:nvSpPr>
            <p:spPr bwMode="auto">
              <a:xfrm>
                <a:off x="7019925" y="5499100"/>
                <a:ext cx="312738" cy="169863"/>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5"/>
              </a:p>
            </p:txBody>
          </p:sp>
        </p:grpSp>
      </p:grpSp>
      <p:grpSp>
        <p:nvGrpSpPr>
          <p:cNvPr id="35" name="组合 34"/>
          <p:cNvGrpSpPr/>
          <p:nvPr/>
        </p:nvGrpSpPr>
        <p:grpSpPr>
          <a:xfrm>
            <a:off x="9664111" y="4514853"/>
            <a:ext cx="430242" cy="430242"/>
            <a:chOff x="5580489" y="5517147"/>
            <a:chExt cx="1127118" cy="1127118"/>
          </a:xfrm>
        </p:grpSpPr>
        <p:grpSp>
          <p:nvGrpSpPr>
            <p:cNvPr id="36" name="组合 35"/>
            <p:cNvGrpSpPr/>
            <p:nvPr/>
          </p:nvGrpSpPr>
          <p:grpSpPr>
            <a:xfrm>
              <a:off x="5580489" y="5517147"/>
              <a:ext cx="1127118" cy="1127118"/>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7" name="任意多边形 36"/>
            <p:cNvSpPr/>
            <p:nvPr/>
          </p:nvSpPr>
          <p:spPr bwMode="auto">
            <a:xfrm>
              <a:off x="5849608" y="5808072"/>
              <a:ext cx="679814" cy="521192"/>
            </a:xfrm>
            <a:custGeom>
              <a:avLst/>
              <a:gdLst>
                <a:gd name="connsiteX0" fmla="*/ 14829 w 563476"/>
                <a:gd name="connsiteY0" fmla="*/ 416347 h 432000"/>
                <a:gd name="connsiteX1" fmla="*/ 556062 w 563476"/>
                <a:gd name="connsiteY1" fmla="*/ 416347 h 432000"/>
                <a:gd name="connsiteX2" fmla="*/ 563476 w 563476"/>
                <a:gd name="connsiteY2" fmla="*/ 424174 h 432000"/>
                <a:gd name="connsiteX3" fmla="*/ 556062 w 563476"/>
                <a:gd name="connsiteY3" fmla="*/ 432000 h 432000"/>
                <a:gd name="connsiteX4" fmla="*/ 14829 w 563476"/>
                <a:gd name="connsiteY4" fmla="*/ 432000 h 432000"/>
                <a:gd name="connsiteX5" fmla="*/ 0 w 563476"/>
                <a:gd name="connsiteY5" fmla="*/ 424174 h 432000"/>
                <a:gd name="connsiteX6" fmla="*/ 14829 w 563476"/>
                <a:gd name="connsiteY6" fmla="*/ 416347 h 432000"/>
                <a:gd name="connsiteX7" fmla="*/ 428869 w 563476"/>
                <a:gd name="connsiteY7" fmla="*/ 200347 h 432000"/>
                <a:gd name="connsiteX8" fmla="*/ 510260 w 563476"/>
                <a:gd name="connsiteY8" fmla="*/ 200347 h 432000"/>
                <a:gd name="connsiteX9" fmla="*/ 510260 w 563476"/>
                <a:gd name="connsiteY9" fmla="*/ 372521 h 432000"/>
                <a:gd name="connsiteX10" fmla="*/ 428869 w 563476"/>
                <a:gd name="connsiteY10" fmla="*/ 372521 h 432000"/>
                <a:gd name="connsiteX11" fmla="*/ 303652 w 563476"/>
                <a:gd name="connsiteY11" fmla="*/ 118956 h 432000"/>
                <a:gd name="connsiteX12" fmla="*/ 385043 w 563476"/>
                <a:gd name="connsiteY12" fmla="*/ 118956 h 432000"/>
                <a:gd name="connsiteX13" fmla="*/ 385043 w 563476"/>
                <a:gd name="connsiteY13" fmla="*/ 372521 h 432000"/>
                <a:gd name="connsiteX14" fmla="*/ 303652 w 563476"/>
                <a:gd name="connsiteY14" fmla="*/ 372521 h 432000"/>
                <a:gd name="connsiteX15" fmla="*/ 72001 w 563476"/>
                <a:gd name="connsiteY15" fmla="*/ 97044 h 432000"/>
                <a:gd name="connsiteX16" fmla="*/ 153392 w 563476"/>
                <a:gd name="connsiteY16" fmla="*/ 97044 h 432000"/>
                <a:gd name="connsiteX17" fmla="*/ 153392 w 563476"/>
                <a:gd name="connsiteY17" fmla="*/ 372521 h 432000"/>
                <a:gd name="connsiteX18" fmla="*/ 72001 w 563476"/>
                <a:gd name="connsiteY18" fmla="*/ 372521 h 432000"/>
                <a:gd name="connsiteX19" fmla="*/ 190957 w 563476"/>
                <a:gd name="connsiteY19" fmla="*/ 0 h 432000"/>
                <a:gd name="connsiteX20" fmla="*/ 272348 w 563476"/>
                <a:gd name="connsiteY20" fmla="*/ 0 h 432000"/>
                <a:gd name="connsiteX21" fmla="*/ 272348 w 563476"/>
                <a:gd name="connsiteY21" fmla="*/ 372521 h 432000"/>
                <a:gd name="connsiteX22" fmla="*/ 190957 w 563476"/>
                <a:gd name="connsiteY22" fmla="*/ 372521 h 4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3476" h="432000">
                  <a:moveTo>
                    <a:pt x="14829" y="416347"/>
                  </a:moveTo>
                  <a:cubicBezTo>
                    <a:pt x="556062" y="416347"/>
                    <a:pt x="556062" y="416347"/>
                    <a:pt x="556062" y="416347"/>
                  </a:cubicBezTo>
                  <a:cubicBezTo>
                    <a:pt x="556062" y="416347"/>
                    <a:pt x="563476" y="416347"/>
                    <a:pt x="563476" y="424174"/>
                  </a:cubicBezTo>
                  <a:cubicBezTo>
                    <a:pt x="563476" y="432000"/>
                    <a:pt x="556062" y="432000"/>
                    <a:pt x="556062" y="432000"/>
                  </a:cubicBezTo>
                  <a:lnTo>
                    <a:pt x="14829" y="432000"/>
                  </a:lnTo>
                  <a:cubicBezTo>
                    <a:pt x="7414" y="432000"/>
                    <a:pt x="0" y="432000"/>
                    <a:pt x="0" y="424174"/>
                  </a:cubicBezTo>
                  <a:cubicBezTo>
                    <a:pt x="0" y="416347"/>
                    <a:pt x="7414" y="416347"/>
                    <a:pt x="14829" y="416347"/>
                  </a:cubicBezTo>
                  <a:close/>
                  <a:moveTo>
                    <a:pt x="428869" y="200347"/>
                  </a:moveTo>
                  <a:lnTo>
                    <a:pt x="510260" y="200347"/>
                  </a:lnTo>
                  <a:lnTo>
                    <a:pt x="510260" y="372521"/>
                  </a:lnTo>
                  <a:lnTo>
                    <a:pt x="428869" y="372521"/>
                  </a:lnTo>
                  <a:close/>
                  <a:moveTo>
                    <a:pt x="303652" y="118956"/>
                  </a:moveTo>
                  <a:lnTo>
                    <a:pt x="385043" y="118956"/>
                  </a:lnTo>
                  <a:lnTo>
                    <a:pt x="385043" y="372521"/>
                  </a:lnTo>
                  <a:lnTo>
                    <a:pt x="303652" y="372521"/>
                  </a:lnTo>
                  <a:close/>
                  <a:moveTo>
                    <a:pt x="72001" y="97044"/>
                  </a:moveTo>
                  <a:lnTo>
                    <a:pt x="153392" y="97044"/>
                  </a:lnTo>
                  <a:lnTo>
                    <a:pt x="153392" y="372521"/>
                  </a:lnTo>
                  <a:lnTo>
                    <a:pt x="72001" y="372521"/>
                  </a:lnTo>
                  <a:close/>
                  <a:moveTo>
                    <a:pt x="190957" y="0"/>
                  </a:moveTo>
                  <a:lnTo>
                    <a:pt x="272348" y="0"/>
                  </a:lnTo>
                  <a:lnTo>
                    <a:pt x="272348" y="372521"/>
                  </a:lnTo>
                  <a:lnTo>
                    <a:pt x="190957" y="372521"/>
                  </a:lnTo>
                  <a:close/>
                </a:path>
              </a:pathLst>
            </a:custGeom>
            <a:solidFill>
              <a:srgbClr val="00B0F0"/>
            </a:solidFill>
            <a:ln>
              <a:noFill/>
            </a:ln>
          </p:spPr>
          <p:txBody>
            <a:bodyPr vert="horz" wrap="square" lIns="91440" tIns="45720" rIns="91440" bIns="45720" numCol="1" anchor="t" anchorCtr="0" compatLnSpc="1">
              <a:noAutofit/>
            </a:bodyPr>
            <a:lstStyle/>
            <a:p>
              <a:endParaRPr lang="zh-CN" altLang="en-US"/>
            </a:p>
          </p:txBody>
        </p:sp>
      </p:grpSp>
      <p:grpSp>
        <p:nvGrpSpPr>
          <p:cNvPr id="40" name="组合 39"/>
          <p:cNvGrpSpPr/>
          <p:nvPr/>
        </p:nvGrpSpPr>
        <p:grpSpPr>
          <a:xfrm>
            <a:off x="10981921" y="4511500"/>
            <a:ext cx="430242" cy="430242"/>
            <a:chOff x="9690559" y="5640919"/>
            <a:chExt cx="1127118" cy="1127118"/>
          </a:xfrm>
        </p:grpSpPr>
        <p:grpSp>
          <p:nvGrpSpPr>
            <p:cNvPr id="41" name="组合 40"/>
            <p:cNvGrpSpPr/>
            <p:nvPr/>
          </p:nvGrpSpPr>
          <p:grpSpPr>
            <a:xfrm>
              <a:off x="9690559" y="5640919"/>
              <a:ext cx="1127118" cy="1127118"/>
              <a:chOff x="304800" y="673100"/>
              <a:chExt cx="4000500" cy="4000500"/>
            </a:xfrm>
            <a:effectLst>
              <a:outerShdw blurRad="444500" dist="254000" dir="8100000" algn="tr" rotWithShape="0">
                <a:prstClr val="black">
                  <a:alpha val="50000"/>
                </a:prstClr>
              </a:outerShdw>
            </a:effectLst>
          </p:grpSpPr>
          <p:sp>
            <p:nvSpPr>
              <p:cNvPr id="45" name="同心圆 4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6" name="椭圆 4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42" name="组合 41"/>
            <p:cNvGrpSpPr/>
            <p:nvPr/>
          </p:nvGrpSpPr>
          <p:grpSpPr>
            <a:xfrm>
              <a:off x="10018158" y="5934910"/>
              <a:ext cx="444804" cy="571770"/>
              <a:chOff x="9200670" y="4312941"/>
              <a:chExt cx="360197" cy="463013"/>
            </a:xfrm>
            <a:solidFill>
              <a:srgbClr val="C00000"/>
            </a:solidFill>
          </p:grpSpPr>
          <p:sp>
            <p:nvSpPr>
              <p:cNvPr id="43" name="Freeform 109"/>
              <p:cNvSpPr>
                <a:spLocks noEditPoints="1"/>
              </p:cNvSpPr>
              <p:nvPr/>
            </p:nvSpPr>
            <p:spPr bwMode="auto">
              <a:xfrm flipH="1">
                <a:off x="9200670" y="4312941"/>
                <a:ext cx="360197" cy="46301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8565">
                  <a:defRPr/>
                </a:pPr>
                <a:endParaRPr lang="zh-CN" altLang="en-US" sz="2400">
                  <a:solidFill>
                    <a:sysClr val="windowText" lastClr="000000"/>
                  </a:solidFill>
                  <a:latin typeface="Calibri" panose="020F0502020204030204"/>
                  <a:ea typeface="宋体" panose="02010600030101010101" pitchFamily="2" charset="-122"/>
                </a:endParaRPr>
              </a:p>
            </p:txBody>
          </p:sp>
          <p:sp>
            <p:nvSpPr>
              <p:cNvPr id="44" name="任意多边形 43"/>
              <p:cNvSpPr>
                <a:spLocks noChangeArrowheads="1"/>
              </p:cNvSpPr>
              <p:nvPr/>
            </p:nvSpPr>
            <p:spPr bwMode="auto">
              <a:xfrm flipH="1">
                <a:off x="9222222" y="4490367"/>
                <a:ext cx="51067" cy="201531"/>
              </a:xfrm>
              <a:custGeom>
                <a:avLst/>
                <a:gdLst>
                  <a:gd name="connsiteX0" fmla="*/ 51067 w 51067"/>
                  <a:gd name="connsiteY0" fmla="*/ 149783 h 201531"/>
                  <a:gd name="connsiteX1" fmla="*/ 0 w 51067"/>
                  <a:gd name="connsiteY1" fmla="*/ 149783 h 201531"/>
                  <a:gd name="connsiteX2" fmla="*/ 0 w 51067"/>
                  <a:gd name="connsiteY2" fmla="*/ 201531 h 201531"/>
                  <a:gd name="connsiteX3" fmla="*/ 25533 w 51067"/>
                  <a:gd name="connsiteY3" fmla="*/ 201531 h 201531"/>
                  <a:gd name="connsiteX4" fmla="*/ 51067 w 51067"/>
                  <a:gd name="connsiteY4" fmla="*/ 175657 h 201531"/>
                  <a:gd name="connsiteX5" fmla="*/ 51067 w 51067"/>
                  <a:gd name="connsiteY5" fmla="*/ 149783 h 201531"/>
                  <a:gd name="connsiteX6" fmla="*/ 51067 w 51067"/>
                  <a:gd name="connsiteY6" fmla="*/ 74552 h 201531"/>
                  <a:gd name="connsiteX7" fmla="*/ 0 w 51067"/>
                  <a:gd name="connsiteY7" fmla="*/ 74552 h 201531"/>
                  <a:gd name="connsiteX8" fmla="*/ 0 w 51067"/>
                  <a:gd name="connsiteY8" fmla="*/ 126300 h 201531"/>
                  <a:gd name="connsiteX9" fmla="*/ 51067 w 51067"/>
                  <a:gd name="connsiteY9" fmla="*/ 126300 h 201531"/>
                  <a:gd name="connsiteX10" fmla="*/ 51067 w 51067"/>
                  <a:gd name="connsiteY10" fmla="*/ 0 h 201531"/>
                  <a:gd name="connsiteX11" fmla="*/ 0 w 51067"/>
                  <a:gd name="connsiteY11" fmla="*/ 0 h 201531"/>
                  <a:gd name="connsiteX12" fmla="*/ 0 w 51067"/>
                  <a:gd name="connsiteY12" fmla="*/ 51069 h 201531"/>
                  <a:gd name="connsiteX13" fmla="*/ 51067 w 51067"/>
                  <a:gd name="connsiteY13" fmla="*/ 51069 h 201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67" h="201531">
                    <a:moveTo>
                      <a:pt x="51067" y="149783"/>
                    </a:moveTo>
                    <a:cubicBezTo>
                      <a:pt x="0" y="149783"/>
                      <a:pt x="0" y="149783"/>
                      <a:pt x="0" y="149783"/>
                    </a:cubicBezTo>
                    <a:lnTo>
                      <a:pt x="0" y="201531"/>
                    </a:lnTo>
                    <a:cubicBezTo>
                      <a:pt x="25533" y="201531"/>
                      <a:pt x="25533" y="201531"/>
                      <a:pt x="25533" y="201531"/>
                    </a:cubicBezTo>
                    <a:cubicBezTo>
                      <a:pt x="39896" y="201531"/>
                      <a:pt x="51067" y="190211"/>
                      <a:pt x="51067" y="175657"/>
                    </a:cubicBezTo>
                    <a:cubicBezTo>
                      <a:pt x="51067" y="149783"/>
                      <a:pt x="51067" y="149783"/>
                      <a:pt x="51067" y="149783"/>
                    </a:cubicBezTo>
                    <a:close/>
                    <a:moveTo>
                      <a:pt x="51067" y="74552"/>
                    </a:moveTo>
                    <a:lnTo>
                      <a:pt x="0" y="74552"/>
                    </a:lnTo>
                    <a:lnTo>
                      <a:pt x="0" y="126300"/>
                    </a:lnTo>
                    <a:lnTo>
                      <a:pt x="51067" y="126300"/>
                    </a:lnTo>
                    <a:close/>
                    <a:moveTo>
                      <a:pt x="51067" y="0"/>
                    </a:moveTo>
                    <a:lnTo>
                      <a:pt x="0" y="0"/>
                    </a:lnTo>
                    <a:lnTo>
                      <a:pt x="0" y="51069"/>
                    </a:lnTo>
                    <a:lnTo>
                      <a:pt x="51067" y="51069"/>
                    </a:lnTo>
                    <a:close/>
                  </a:path>
                </a:pathLst>
              </a:cu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8565">
                  <a:defRPr/>
                </a:pPr>
                <a:endParaRPr lang="zh-CN" altLang="en-US" sz="2400">
                  <a:solidFill>
                    <a:sysClr val="windowText" lastClr="000000"/>
                  </a:solidFill>
                  <a:latin typeface="Calibri" panose="020F0502020204030204"/>
                  <a:ea typeface="宋体" panose="02010600030101010101" pitchFamily="2" charset="-122"/>
                </a:endParaRPr>
              </a:p>
            </p:txBody>
          </p:sp>
        </p:grpSp>
      </p:grpSp>
      <p:grpSp>
        <p:nvGrpSpPr>
          <p:cNvPr id="47" name="组合 46"/>
          <p:cNvGrpSpPr/>
          <p:nvPr/>
        </p:nvGrpSpPr>
        <p:grpSpPr>
          <a:xfrm>
            <a:off x="10323015" y="4542182"/>
            <a:ext cx="430242" cy="430242"/>
            <a:chOff x="7654445" y="4368208"/>
            <a:chExt cx="1127118" cy="1127118"/>
          </a:xfrm>
        </p:grpSpPr>
        <p:grpSp>
          <p:nvGrpSpPr>
            <p:cNvPr id="48" name="组合 47"/>
            <p:cNvGrpSpPr/>
            <p:nvPr/>
          </p:nvGrpSpPr>
          <p:grpSpPr>
            <a:xfrm>
              <a:off x="7654445" y="4368208"/>
              <a:ext cx="1127118" cy="1127118"/>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1" name="椭圆 5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49" name="Freeform 177"/>
            <p:cNvSpPr>
              <a:spLocks noEditPoints="1"/>
            </p:cNvSpPr>
            <p:nvPr/>
          </p:nvSpPr>
          <p:spPr bwMode="auto">
            <a:xfrm>
              <a:off x="7919691" y="4567006"/>
              <a:ext cx="596626" cy="603948"/>
            </a:xfrm>
            <a:custGeom>
              <a:avLst/>
              <a:gdLst>
                <a:gd name="T0" fmla="*/ 46 w 69"/>
                <a:gd name="T1" fmla="*/ 16 h 70"/>
                <a:gd name="T2" fmla="*/ 46 w 69"/>
                <a:gd name="T3" fmla="*/ 34 h 70"/>
                <a:gd name="T4" fmla="*/ 55 w 69"/>
                <a:gd name="T5" fmla="*/ 25 h 70"/>
                <a:gd name="T6" fmla="*/ 46 w 69"/>
                <a:gd name="T7" fmla="*/ 16 h 70"/>
                <a:gd name="T8" fmla="*/ 61 w 69"/>
                <a:gd name="T9" fmla="*/ 9 h 70"/>
                <a:gd name="T10" fmla="*/ 29 w 69"/>
                <a:gd name="T11" fmla="*/ 9 h 70"/>
                <a:gd name="T12" fmla="*/ 26 w 69"/>
                <a:gd name="T13" fmla="*/ 37 h 70"/>
                <a:gd name="T14" fmla="*/ 20 w 69"/>
                <a:gd name="T15" fmla="*/ 43 h 70"/>
                <a:gd name="T16" fmla="*/ 27 w 69"/>
                <a:gd name="T17" fmla="*/ 50 h 70"/>
                <a:gd name="T18" fmla="*/ 33 w 69"/>
                <a:gd name="T19" fmla="*/ 44 h 70"/>
                <a:gd name="T20" fmla="*/ 61 w 69"/>
                <a:gd name="T21" fmla="*/ 41 h 70"/>
                <a:gd name="T22" fmla="*/ 61 w 69"/>
                <a:gd name="T23" fmla="*/ 9 h 70"/>
                <a:gd name="T24" fmla="*/ 34 w 69"/>
                <a:gd name="T25" fmla="*/ 36 h 70"/>
                <a:gd name="T26" fmla="*/ 34 w 69"/>
                <a:gd name="T27" fmla="*/ 14 h 70"/>
                <a:gd name="T28" fmla="*/ 56 w 69"/>
                <a:gd name="T29" fmla="*/ 14 h 70"/>
                <a:gd name="T30" fmla="*/ 56 w 69"/>
                <a:gd name="T31" fmla="*/ 36 h 70"/>
                <a:gd name="T32" fmla="*/ 34 w 69"/>
                <a:gd name="T33" fmla="*/ 36 h 70"/>
                <a:gd name="T34" fmla="*/ 17 w 69"/>
                <a:gd name="T35" fmla="*/ 43 h 70"/>
                <a:gd name="T36" fmla="*/ 0 w 69"/>
                <a:gd name="T37" fmla="*/ 58 h 70"/>
                <a:gd name="T38" fmla="*/ 11 w 69"/>
                <a:gd name="T39" fmla="*/ 70 h 70"/>
                <a:gd name="T40" fmla="*/ 27 w 69"/>
                <a:gd name="T41" fmla="*/ 52 h 70"/>
                <a:gd name="T42" fmla="*/ 17 w 69"/>
                <a:gd name="T43" fmla="*/ 4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70">
                  <a:moveTo>
                    <a:pt x="46" y="16"/>
                  </a:moveTo>
                  <a:cubicBezTo>
                    <a:pt x="50" y="21"/>
                    <a:pt x="52" y="26"/>
                    <a:pt x="46" y="34"/>
                  </a:cubicBezTo>
                  <a:cubicBezTo>
                    <a:pt x="51" y="34"/>
                    <a:pt x="55" y="30"/>
                    <a:pt x="55" y="25"/>
                  </a:cubicBezTo>
                  <a:cubicBezTo>
                    <a:pt x="55" y="20"/>
                    <a:pt x="51" y="16"/>
                    <a:pt x="46" y="16"/>
                  </a:cubicBezTo>
                  <a:close/>
                  <a:moveTo>
                    <a:pt x="61" y="9"/>
                  </a:moveTo>
                  <a:cubicBezTo>
                    <a:pt x="52" y="0"/>
                    <a:pt x="38" y="0"/>
                    <a:pt x="29" y="9"/>
                  </a:cubicBezTo>
                  <a:cubicBezTo>
                    <a:pt x="22" y="16"/>
                    <a:pt x="21" y="28"/>
                    <a:pt x="26" y="37"/>
                  </a:cubicBezTo>
                  <a:cubicBezTo>
                    <a:pt x="20" y="43"/>
                    <a:pt x="20" y="43"/>
                    <a:pt x="20" y="43"/>
                  </a:cubicBezTo>
                  <a:cubicBezTo>
                    <a:pt x="27" y="50"/>
                    <a:pt x="27" y="50"/>
                    <a:pt x="27" y="50"/>
                  </a:cubicBezTo>
                  <a:cubicBezTo>
                    <a:pt x="33" y="44"/>
                    <a:pt x="33" y="44"/>
                    <a:pt x="33" y="44"/>
                  </a:cubicBezTo>
                  <a:cubicBezTo>
                    <a:pt x="42" y="49"/>
                    <a:pt x="53" y="48"/>
                    <a:pt x="61" y="41"/>
                  </a:cubicBezTo>
                  <a:cubicBezTo>
                    <a:pt x="69" y="32"/>
                    <a:pt x="69" y="18"/>
                    <a:pt x="61" y="9"/>
                  </a:cubicBezTo>
                  <a:close/>
                  <a:moveTo>
                    <a:pt x="34" y="36"/>
                  </a:moveTo>
                  <a:cubicBezTo>
                    <a:pt x="28" y="30"/>
                    <a:pt x="28" y="20"/>
                    <a:pt x="34" y="14"/>
                  </a:cubicBezTo>
                  <a:cubicBezTo>
                    <a:pt x="40" y="8"/>
                    <a:pt x="50" y="8"/>
                    <a:pt x="56" y="14"/>
                  </a:cubicBezTo>
                  <a:cubicBezTo>
                    <a:pt x="62" y="20"/>
                    <a:pt x="62" y="30"/>
                    <a:pt x="56" y="36"/>
                  </a:cubicBezTo>
                  <a:cubicBezTo>
                    <a:pt x="50" y="42"/>
                    <a:pt x="40" y="42"/>
                    <a:pt x="34" y="36"/>
                  </a:cubicBezTo>
                  <a:close/>
                  <a:moveTo>
                    <a:pt x="17" y="43"/>
                  </a:moveTo>
                  <a:cubicBezTo>
                    <a:pt x="0" y="58"/>
                    <a:pt x="0" y="58"/>
                    <a:pt x="0" y="58"/>
                  </a:cubicBezTo>
                  <a:cubicBezTo>
                    <a:pt x="11" y="70"/>
                    <a:pt x="11" y="70"/>
                    <a:pt x="11" y="70"/>
                  </a:cubicBezTo>
                  <a:cubicBezTo>
                    <a:pt x="27" y="52"/>
                    <a:pt x="27" y="52"/>
                    <a:pt x="27" y="52"/>
                  </a:cubicBezTo>
                  <a:lnTo>
                    <a:pt x="17" y="43"/>
                  </a:lnTo>
                  <a:close/>
                </a:path>
              </a:pathLst>
            </a:custGeom>
            <a:solidFill>
              <a:srgbClr val="00B0F0"/>
            </a:solidFill>
            <a:ln>
              <a:noFill/>
            </a:ln>
          </p:spPr>
          <p:txBody>
            <a:bodyPr vert="horz" wrap="square" lIns="91440" tIns="45720" rIns="91440" bIns="45720" numCol="1" anchor="t" anchorCtr="0" compatLnSpc="1"/>
            <a:lstStyle/>
            <a:p>
              <a:endParaRPr lang="zh-CN" altLang="en-US"/>
            </a:p>
          </p:txBody>
        </p:sp>
      </p:grpSp>
      <p:cxnSp>
        <p:nvCxnSpPr>
          <p:cNvPr id="52" name="直接连接符 51"/>
          <p:cNvCxnSpPr/>
          <p:nvPr/>
        </p:nvCxnSpPr>
        <p:spPr>
          <a:xfrm>
            <a:off x="6939624" y="3709511"/>
            <a:ext cx="4686319" cy="0"/>
          </a:xfrm>
          <a:prstGeom prst="line">
            <a:avLst/>
          </a:prstGeom>
          <a:ln w="28575">
            <a:solidFill>
              <a:schemeClr val="bg1"/>
            </a:solidFill>
            <a:prstDash val="solid"/>
          </a:ln>
          <a:effectLst>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pic>
        <p:nvPicPr>
          <p:cNvPr id="53" name="Tobu - Sunburs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124575" y="-901567"/>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barn(inVertical)">
                                          <p:cBhvr>
                                            <p:cTn id="11" dur="500"/>
                                            <p:tgtEl>
                                              <p:spTgt spid="22"/>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barn(inVertical)">
                                          <p:cBhvr>
                                            <p:cTn id="14" dur="500"/>
                                            <p:tgtEl>
                                              <p:spTgt spid="23"/>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barn(inVertical)">
                                          <p:cBhvr>
                                            <p:cTn id="17" dur="500"/>
                                            <p:tgtEl>
                                              <p:spTgt spid="25"/>
                                            </p:tgtEl>
                                          </p:cBhvr>
                                        </p:animEffect>
                                      </p:childTnLst>
                                    </p:cTn>
                                  </p:par>
                                </p:childTnLst>
                              </p:cTn>
                            </p:par>
                            <p:par>
                              <p:cTn id="18" fill="hold">
                                <p:stCondLst>
                                  <p:cond delay="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26"/>
                                            </p:tgtEl>
                                            <p:attrNameLst>
                                              <p:attrName>style.visibility</p:attrName>
                                            </p:attrNameLst>
                                          </p:cBhvr>
                                          <p:to>
                                            <p:strVal val="visible"/>
                                          </p:to>
                                        </p:set>
                                        <p:anim calcmode="lin" valueType="num">
                                          <p:cBhvr>
                                            <p:cTn id="21"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26"/>
                                            </p:tgtEl>
                                            <p:attrNameLst>
                                              <p:attrName>ppt_y</p:attrName>
                                            </p:attrNameLst>
                                          </p:cBhvr>
                                          <p:tavLst>
                                            <p:tav tm="0">
                                              <p:val>
                                                <p:strVal val="#ppt_y"/>
                                              </p:val>
                                            </p:tav>
                                            <p:tav tm="100000">
                                              <p:val>
                                                <p:strVal val="#ppt_y"/>
                                              </p:val>
                                            </p:tav>
                                          </p:tavLst>
                                        </p:anim>
                                        <p:anim calcmode="lin" valueType="num">
                                          <p:cBhvr>
                                            <p:cTn id="23"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26"/>
                                            </p:tgtEl>
                                          </p:cBhvr>
                                        </p:animEffect>
                                      </p:childTnLst>
                                    </p:cTn>
                                  </p:par>
                                </p:childTnLst>
                              </p:cTn>
                            </p:par>
                            <p:par>
                              <p:cTn id="26" fill="hold">
                                <p:stCondLst>
                                  <p:cond delay="1700"/>
                                </p:stCondLst>
                                <p:childTnLst>
                                  <p:par>
                                    <p:cTn id="27" presetID="16" presetClass="entr" presetSubtype="21" fill="hold" nodeType="after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barn(inVertical)">
                                          <p:cBhvr>
                                            <p:cTn id="29" dur="500"/>
                                            <p:tgtEl>
                                              <p:spTgt spid="52"/>
                                            </p:tgtEl>
                                          </p:cBhvr>
                                        </p:animEffect>
                                      </p:childTnLst>
                                    </p:cTn>
                                  </p:par>
                                  <p:par>
                                    <p:cTn id="30" presetID="2" presetClass="entr" presetSubtype="2" fill="hold" grpId="0" nodeType="withEffect" p14:presetBounceEnd="28000">
                                      <p:stCondLst>
                                        <p:cond delay="0"/>
                                      </p:stCondLst>
                                      <p:iterate type="lt">
                                        <p:tmPct val="10000"/>
                                      </p:iterate>
                                      <p:childTnLst>
                                        <p:set>
                                          <p:cBhvr>
                                            <p:cTn id="31" dur="1" fill="hold">
                                              <p:stCondLst>
                                                <p:cond delay="0"/>
                                              </p:stCondLst>
                                            </p:cTn>
                                            <p:tgtEl>
                                              <p:spTgt spid="27"/>
                                            </p:tgtEl>
                                            <p:attrNameLst>
                                              <p:attrName>style.visibility</p:attrName>
                                            </p:attrNameLst>
                                          </p:cBhvr>
                                          <p:to>
                                            <p:strVal val="visible"/>
                                          </p:to>
                                        </p:set>
                                        <p:anim calcmode="lin" valueType="num" p14:bounceEnd="28000">
                                          <p:cBhvr additive="base">
                                            <p:cTn id="32" dur="500" fill="hold"/>
                                            <p:tgtEl>
                                              <p:spTgt spid="27"/>
                                            </p:tgtEl>
                                            <p:attrNameLst>
                                              <p:attrName>ppt_x</p:attrName>
                                            </p:attrNameLst>
                                          </p:cBhvr>
                                          <p:tavLst>
                                            <p:tav tm="0">
                                              <p:val>
                                                <p:strVal val="1+#ppt_w/2"/>
                                              </p:val>
                                            </p:tav>
                                            <p:tav tm="100000">
                                              <p:val>
                                                <p:strVal val="#ppt_x"/>
                                              </p:val>
                                            </p:tav>
                                          </p:tavLst>
                                        </p:anim>
                                        <p:anim calcmode="lin" valueType="num" p14:bounceEnd="28000">
                                          <p:cBhvr additive="base">
                                            <p:cTn id="33" dur="500" fill="hold"/>
                                            <p:tgtEl>
                                              <p:spTgt spid="27"/>
                                            </p:tgtEl>
                                            <p:attrNameLst>
                                              <p:attrName>ppt_y</p:attrName>
                                            </p:attrNameLst>
                                          </p:cBhvr>
                                          <p:tavLst>
                                            <p:tav tm="0">
                                              <p:val>
                                                <p:strVal val="#ppt_y"/>
                                              </p:val>
                                            </p:tav>
                                            <p:tav tm="100000">
                                              <p:val>
                                                <p:strVal val="#ppt_y"/>
                                              </p:val>
                                            </p:tav>
                                          </p:tavLst>
                                        </p:anim>
                                      </p:childTnLst>
                                    </p:cTn>
                                  </p:par>
                                  <p:par>
                                    <p:cTn id="34" presetID="52" presetClass="entr" presetSubtype="0" fill="hold" nodeType="withEffect">
                                      <p:stCondLst>
                                        <p:cond delay="0"/>
                                      </p:stCondLst>
                                      <p:childTnLst>
                                        <p:set>
                                          <p:cBhvr>
                                            <p:cTn id="35" dur="1" fill="hold">
                                              <p:stCondLst>
                                                <p:cond delay="0"/>
                                              </p:stCondLst>
                                            </p:cTn>
                                            <p:tgtEl>
                                              <p:spTgt spid="28"/>
                                            </p:tgtEl>
                                            <p:attrNameLst>
                                              <p:attrName>style.visibility</p:attrName>
                                            </p:attrNameLst>
                                          </p:cBhvr>
                                          <p:to>
                                            <p:strVal val="visible"/>
                                          </p:to>
                                        </p:set>
                                        <p:animScale>
                                          <p:cBhvr>
                                            <p:cTn id="3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28"/>
                                            </p:tgtEl>
                                            <p:attrNameLst>
                                              <p:attrName>ppt_x</p:attrName>
                                              <p:attrName>ppt_y</p:attrName>
                                            </p:attrNameLst>
                                          </p:cBhvr>
                                        </p:animMotion>
                                        <p:animEffect transition="in" filter="fade">
                                          <p:cBhvr>
                                            <p:cTn id="38" dur="1000"/>
                                            <p:tgtEl>
                                              <p:spTgt spid="28"/>
                                            </p:tgtEl>
                                          </p:cBhvr>
                                        </p:animEffect>
                                      </p:childTnLst>
                                    </p:cTn>
                                  </p:par>
                                  <p:par>
                                    <p:cTn id="39" presetID="52" presetClass="entr" presetSubtype="0" fill="hold" nodeType="withEffect">
                                      <p:stCondLst>
                                        <p:cond delay="300"/>
                                      </p:stCondLst>
                                      <p:childTnLst>
                                        <p:set>
                                          <p:cBhvr>
                                            <p:cTn id="40" dur="1" fill="hold">
                                              <p:stCondLst>
                                                <p:cond delay="0"/>
                                              </p:stCondLst>
                                            </p:cTn>
                                            <p:tgtEl>
                                              <p:spTgt spid="35"/>
                                            </p:tgtEl>
                                            <p:attrNameLst>
                                              <p:attrName>style.visibility</p:attrName>
                                            </p:attrNameLst>
                                          </p:cBhvr>
                                          <p:to>
                                            <p:strVal val="visible"/>
                                          </p:to>
                                        </p:set>
                                        <p:animScale>
                                          <p:cBhvr>
                                            <p:cTn id="41"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2" dur="1000" decel="50000" fill="hold">
                                              <p:stCondLst>
                                                <p:cond delay="0"/>
                                              </p:stCondLst>
                                            </p:cTn>
                                            <p:tgtEl>
                                              <p:spTgt spid="35"/>
                                            </p:tgtEl>
                                            <p:attrNameLst>
                                              <p:attrName>ppt_x</p:attrName>
                                              <p:attrName>ppt_y</p:attrName>
                                            </p:attrNameLst>
                                          </p:cBhvr>
                                        </p:animMotion>
                                        <p:animEffect transition="in" filter="fade">
                                          <p:cBhvr>
                                            <p:cTn id="43" dur="1000"/>
                                            <p:tgtEl>
                                              <p:spTgt spid="35"/>
                                            </p:tgtEl>
                                          </p:cBhvr>
                                        </p:animEffect>
                                      </p:childTnLst>
                                    </p:cTn>
                                  </p:par>
                                  <p:par>
                                    <p:cTn id="44" presetID="52" presetClass="entr" presetSubtype="0" fill="hold" nodeType="withEffect">
                                      <p:stCondLst>
                                        <p:cond delay="450"/>
                                      </p:stCondLst>
                                      <p:childTnLst>
                                        <p:set>
                                          <p:cBhvr>
                                            <p:cTn id="45" dur="1" fill="hold">
                                              <p:stCondLst>
                                                <p:cond delay="0"/>
                                              </p:stCondLst>
                                            </p:cTn>
                                            <p:tgtEl>
                                              <p:spTgt spid="47"/>
                                            </p:tgtEl>
                                            <p:attrNameLst>
                                              <p:attrName>style.visibility</p:attrName>
                                            </p:attrNameLst>
                                          </p:cBhvr>
                                          <p:to>
                                            <p:strVal val="visible"/>
                                          </p:to>
                                        </p:set>
                                        <p:animScale>
                                          <p:cBhvr>
                                            <p:cTn id="46"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7" dur="1000" decel="50000" fill="hold">
                                              <p:stCondLst>
                                                <p:cond delay="0"/>
                                              </p:stCondLst>
                                            </p:cTn>
                                            <p:tgtEl>
                                              <p:spTgt spid="47"/>
                                            </p:tgtEl>
                                            <p:attrNameLst>
                                              <p:attrName>ppt_x</p:attrName>
                                              <p:attrName>ppt_y</p:attrName>
                                            </p:attrNameLst>
                                          </p:cBhvr>
                                        </p:animMotion>
                                        <p:animEffect transition="in" filter="fade">
                                          <p:cBhvr>
                                            <p:cTn id="48" dur="1000"/>
                                            <p:tgtEl>
                                              <p:spTgt spid="47"/>
                                            </p:tgtEl>
                                          </p:cBhvr>
                                        </p:animEffect>
                                      </p:childTnLst>
                                    </p:cTn>
                                  </p:par>
                                  <p:par>
                                    <p:cTn id="49" presetID="52" presetClass="entr" presetSubtype="0" fill="hold" nodeType="withEffect">
                                      <p:stCondLst>
                                        <p:cond delay="600"/>
                                      </p:stCondLst>
                                      <p:childTnLst>
                                        <p:set>
                                          <p:cBhvr>
                                            <p:cTn id="50" dur="1" fill="hold">
                                              <p:stCondLst>
                                                <p:cond delay="0"/>
                                              </p:stCondLst>
                                            </p:cTn>
                                            <p:tgtEl>
                                              <p:spTgt spid="40"/>
                                            </p:tgtEl>
                                            <p:attrNameLst>
                                              <p:attrName>style.visibility</p:attrName>
                                            </p:attrNameLst>
                                          </p:cBhvr>
                                          <p:to>
                                            <p:strVal val="visible"/>
                                          </p:to>
                                        </p:set>
                                        <p:animScale>
                                          <p:cBhvr>
                                            <p:cTn id="51" dur="1000" decel="50000" fill="hold">
                                              <p:stCondLst>
                                                <p:cond delay="0"/>
                                              </p:stCondLst>
                                            </p:cTn>
                                            <p:tgtEl>
                                              <p:spTgt spid="4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2" dur="1000" decel="50000" fill="hold">
                                              <p:stCondLst>
                                                <p:cond delay="0"/>
                                              </p:stCondLst>
                                            </p:cTn>
                                            <p:tgtEl>
                                              <p:spTgt spid="40"/>
                                            </p:tgtEl>
                                            <p:attrNameLst>
                                              <p:attrName>ppt_x</p:attrName>
                                              <p:attrName>ppt_y</p:attrName>
                                            </p:attrNameLst>
                                          </p:cBhvr>
                                        </p:animMotion>
                                        <p:animEffect transition="in" filter="fade">
                                          <p:cBhvr>
                                            <p:cTn id="53"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4" repeatCount="indefinite" fill="remove" display="0">
                      <p:stCondLst>
                        <p:cond delay="indefinite"/>
                      </p:stCondLst>
                      <p:endCondLst>
                        <p:cond evt="onStopAudio" delay="0">
                          <p:tgtEl>
                            <p:sldTgt/>
                          </p:tgtEl>
                        </p:cond>
                      </p:endCondLst>
                    </p:cTn>
                    <p:tgtEl>
                      <p:spTgt spid="53"/>
                    </p:tgtEl>
                  </p:cMediaNode>
                </p:audio>
              </p:childTnLst>
            </p:cTn>
          </p:par>
        </p:tnLst>
        <p:bldLst>
          <p:bldP spid="22" grpId="0" animBg="1"/>
          <p:bldP spid="23" grpId="0" animBg="1"/>
          <p:bldP spid="25" grpId="0" animBg="1"/>
          <p:bldP spid="26" grpId="0"/>
          <p:bldP spid="2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barn(inVertical)">
                                          <p:cBhvr>
                                            <p:cTn id="11" dur="500"/>
                                            <p:tgtEl>
                                              <p:spTgt spid="22"/>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barn(inVertical)">
                                          <p:cBhvr>
                                            <p:cTn id="14" dur="500"/>
                                            <p:tgtEl>
                                              <p:spTgt spid="23"/>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barn(inVertical)">
                                          <p:cBhvr>
                                            <p:cTn id="17" dur="500"/>
                                            <p:tgtEl>
                                              <p:spTgt spid="25"/>
                                            </p:tgtEl>
                                          </p:cBhvr>
                                        </p:animEffect>
                                      </p:childTnLst>
                                    </p:cTn>
                                  </p:par>
                                </p:childTnLst>
                              </p:cTn>
                            </p:par>
                            <p:par>
                              <p:cTn id="18" fill="hold">
                                <p:stCondLst>
                                  <p:cond delay="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26"/>
                                            </p:tgtEl>
                                            <p:attrNameLst>
                                              <p:attrName>style.visibility</p:attrName>
                                            </p:attrNameLst>
                                          </p:cBhvr>
                                          <p:to>
                                            <p:strVal val="visible"/>
                                          </p:to>
                                        </p:set>
                                        <p:anim calcmode="lin" valueType="num">
                                          <p:cBhvr>
                                            <p:cTn id="21"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26"/>
                                            </p:tgtEl>
                                            <p:attrNameLst>
                                              <p:attrName>ppt_y</p:attrName>
                                            </p:attrNameLst>
                                          </p:cBhvr>
                                          <p:tavLst>
                                            <p:tav tm="0">
                                              <p:val>
                                                <p:strVal val="#ppt_y"/>
                                              </p:val>
                                            </p:tav>
                                            <p:tav tm="100000">
                                              <p:val>
                                                <p:strVal val="#ppt_y"/>
                                              </p:val>
                                            </p:tav>
                                          </p:tavLst>
                                        </p:anim>
                                        <p:anim calcmode="lin" valueType="num">
                                          <p:cBhvr>
                                            <p:cTn id="23"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26"/>
                                            </p:tgtEl>
                                          </p:cBhvr>
                                        </p:animEffect>
                                      </p:childTnLst>
                                    </p:cTn>
                                  </p:par>
                                </p:childTnLst>
                              </p:cTn>
                            </p:par>
                            <p:par>
                              <p:cTn id="26" fill="hold">
                                <p:stCondLst>
                                  <p:cond delay="1700"/>
                                </p:stCondLst>
                                <p:childTnLst>
                                  <p:par>
                                    <p:cTn id="27" presetID="16" presetClass="entr" presetSubtype="21" fill="hold" nodeType="after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barn(inVertical)">
                                          <p:cBhvr>
                                            <p:cTn id="29" dur="500"/>
                                            <p:tgtEl>
                                              <p:spTgt spid="52"/>
                                            </p:tgtEl>
                                          </p:cBhvr>
                                        </p:animEffect>
                                      </p:childTnLst>
                                    </p:cTn>
                                  </p:par>
                                  <p:par>
                                    <p:cTn id="30" presetID="2" presetClass="entr" presetSubtype="2" fill="hold" grpId="0" nodeType="withEffect">
                                      <p:stCondLst>
                                        <p:cond delay="0"/>
                                      </p:stCondLst>
                                      <p:iterate type="lt">
                                        <p:tmPct val="10000"/>
                                      </p:iterate>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500" fill="hold"/>
                                            <p:tgtEl>
                                              <p:spTgt spid="27"/>
                                            </p:tgtEl>
                                            <p:attrNameLst>
                                              <p:attrName>ppt_x</p:attrName>
                                            </p:attrNameLst>
                                          </p:cBhvr>
                                          <p:tavLst>
                                            <p:tav tm="0">
                                              <p:val>
                                                <p:strVal val="1+#ppt_w/2"/>
                                              </p:val>
                                            </p:tav>
                                            <p:tav tm="100000">
                                              <p:val>
                                                <p:strVal val="#ppt_x"/>
                                              </p:val>
                                            </p:tav>
                                          </p:tavLst>
                                        </p:anim>
                                        <p:anim calcmode="lin" valueType="num">
                                          <p:cBhvr additive="base">
                                            <p:cTn id="33" dur="500" fill="hold"/>
                                            <p:tgtEl>
                                              <p:spTgt spid="27"/>
                                            </p:tgtEl>
                                            <p:attrNameLst>
                                              <p:attrName>ppt_y</p:attrName>
                                            </p:attrNameLst>
                                          </p:cBhvr>
                                          <p:tavLst>
                                            <p:tav tm="0">
                                              <p:val>
                                                <p:strVal val="#ppt_y"/>
                                              </p:val>
                                            </p:tav>
                                            <p:tav tm="100000">
                                              <p:val>
                                                <p:strVal val="#ppt_y"/>
                                              </p:val>
                                            </p:tav>
                                          </p:tavLst>
                                        </p:anim>
                                      </p:childTnLst>
                                    </p:cTn>
                                  </p:par>
                                  <p:par>
                                    <p:cTn id="34" presetID="52" presetClass="entr" presetSubtype="0" fill="hold" nodeType="withEffect">
                                      <p:stCondLst>
                                        <p:cond delay="0"/>
                                      </p:stCondLst>
                                      <p:childTnLst>
                                        <p:set>
                                          <p:cBhvr>
                                            <p:cTn id="35" dur="1" fill="hold">
                                              <p:stCondLst>
                                                <p:cond delay="0"/>
                                              </p:stCondLst>
                                            </p:cTn>
                                            <p:tgtEl>
                                              <p:spTgt spid="28"/>
                                            </p:tgtEl>
                                            <p:attrNameLst>
                                              <p:attrName>style.visibility</p:attrName>
                                            </p:attrNameLst>
                                          </p:cBhvr>
                                          <p:to>
                                            <p:strVal val="visible"/>
                                          </p:to>
                                        </p:set>
                                        <p:animScale>
                                          <p:cBhvr>
                                            <p:cTn id="3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28"/>
                                            </p:tgtEl>
                                            <p:attrNameLst>
                                              <p:attrName>ppt_x</p:attrName>
                                              <p:attrName>ppt_y</p:attrName>
                                            </p:attrNameLst>
                                          </p:cBhvr>
                                        </p:animMotion>
                                        <p:animEffect transition="in" filter="fade">
                                          <p:cBhvr>
                                            <p:cTn id="38" dur="1000"/>
                                            <p:tgtEl>
                                              <p:spTgt spid="28"/>
                                            </p:tgtEl>
                                          </p:cBhvr>
                                        </p:animEffect>
                                      </p:childTnLst>
                                    </p:cTn>
                                  </p:par>
                                  <p:par>
                                    <p:cTn id="39" presetID="52" presetClass="entr" presetSubtype="0" fill="hold" nodeType="withEffect">
                                      <p:stCondLst>
                                        <p:cond delay="300"/>
                                      </p:stCondLst>
                                      <p:childTnLst>
                                        <p:set>
                                          <p:cBhvr>
                                            <p:cTn id="40" dur="1" fill="hold">
                                              <p:stCondLst>
                                                <p:cond delay="0"/>
                                              </p:stCondLst>
                                            </p:cTn>
                                            <p:tgtEl>
                                              <p:spTgt spid="35"/>
                                            </p:tgtEl>
                                            <p:attrNameLst>
                                              <p:attrName>style.visibility</p:attrName>
                                            </p:attrNameLst>
                                          </p:cBhvr>
                                          <p:to>
                                            <p:strVal val="visible"/>
                                          </p:to>
                                        </p:set>
                                        <p:animScale>
                                          <p:cBhvr>
                                            <p:cTn id="41"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2" dur="1000" decel="50000" fill="hold">
                                              <p:stCondLst>
                                                <p:cond delay="0"/>
                                              </p:stCondLst>
                                            </p:cTn>
                                            <p:tgtEl>
                                              <p:spTgt spid="35"/>
                                            </p:tgtEl>
                                            <p:attrNameLst>
                                              <p:attrName>ppt_x</p:attrName>
                                              <p:attrName>ppt_y</p:attrName>
                                            </p:attrNameLst>
                                          </p:cBhvr>
                                        </p:animMotion>
                                        <p:animEffect transition="in" filter="fade">
                                          <p:cBhvr>
                                            <p:cTn id="43" dur="1000"/>
                                            <p:tgtEl>
                                              <p:spTgt spid="35"/>
                                            </p:tgtEl>
                                          </p:cBhvr>
                                        </p:animEffect>
                                      </p:childTnLst>
                                    </p:cTn>
                                  </p:par>
                                  <p:par>
                                    <p:cTn id="44" presetID="52" presetClass="entr" presetSubtype="0" fill="hold" nodeType="withEffect">
                                      <p:stCondLst>
                                        <p:cond delay="450"/>
                                      </p:stCondLst>
                                      <p:childTnLst>
                                        <p:set>
                                          <p:cBhvr>
                                            <p:cTn id="45" dur="1" fill="hold">
                                              <p:stCondLst>
                                                <p:cond delay="0"/>
                                              </p:stCondLst>
                                            </p:cTn>
                                            <p:tgtEl>
                                              <p:spTgt spid="47"/>
                                            </p:tgtEl>
                                            <p:attrNameLst>
                                              <p:attrName>style.visibility</p:attrName>
                                            </p:attrNameLst>
                                          </p:cBhvr>
                                          <p:to>
                                            <p:strVal val="visible"/>
                                          </p:to>
                                        </p:set>
                                        <p:animScale>
                                          <p:cBhvr>
                                            <p:cTn id="46"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7" dur="1000" decel="50000" fill="hold">
                                              <p:stCondLst>
                                                <p:cond delay="0"/>
                                              </p:stCondLst>
                                            </p:cTn>
                                            <p:tgtEl>
                                              <p:spTgt spid="47"/>
                                            </p:tgtEl>
                                            <p:attrNameLst>
                                              <p:attrName>ppt_x</p:attrName>
                                              <p:attrName>ppt_y</p:attrName>
                                            </p:attrNameLst>
                                          </p:cBhvr>
                                        </p:animMotion>
                                        <p:animEffect transition="in" filter="fade">
                                          <p:cBhvr>
                                            <p:cTn id="48" dur="1000"/>
                                            <p:tgtEl>
                                              <p:spTgt spid="47"/>
                                            </p:tgtEl>
                                          </p:cBhvr>
                                        </p:animEffect>
                                      </p:childTnLst>
                                    </p:cTn>
                                  </p:par>
                                  <p:par>
                                    <p:cTn id="49" presetID="52" presetClass="entr" presetSubtype="0" fill="hold" nodeType="withEffect">
                                      <p:stCondLst>
                                        <p:cond delay="600"/>
                                      </p:stCondLst>
                                      <p:childTnLst>
                                        <p:set>
                                          <p:cBhvr>
                                            <p:cTn id="50" dur="1" fill="hold">
                                              <p:stCondLst>
                                                <p:cond delay="0"/>
                                              </p:stCondLst>
                                            </p:cTn>
                                            <p:tgtEl>
                                              <p:spTgt spid="40"/>
                                            </p:tgtEl>
                                            <p:attrNameLst>
                                              <p:attrName>style.visibility</p:attrName>
                                            </p:attrNameLst>
                                          </p:cBhvr>
                                          <p:to>
                                            <p:strVal val="visible"/>
                                          </p:to>
                                        </p:set>
                                        <p:animScale>
                                          <p:cBhvr>
                                            <p:cTn id="51" dur="1000" decel="50000" fill="hold">
                                              <p:stCondLst>
                                                <p:cond delay="0"/>
                                              </p:stCondLst>
                                            </p:cTn>
                                            <p:tgtEl>
                                              <p:spTgt spid="4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2" dur="1000" decel="50000" fill="hold">
                                              <p:stCondLst>
                                                <p:cond delay="0"/>
                                              </p:stCondLst>
                                            </p:cTn>
                                            <p:tgtEl>
                                              <p:spTgt spid="40"/>
                                            </p:tgtEl>
                                            <p:attrNameLst>
                                              <p:attrName>ppt_x</p:attrName>
                                              <p:attrName>ppt_y</p:attrName>
                                            </p:attrNameLst>
                                          </p:cBhvr>
                                        </p:animMotion>
                                        <p:animEffect transition="in" filter="fade">
                                          <p:cBhvr>
                                            <p:cTn id="53"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4" repeatCount="indefinite" fill="remove" display="0">
                      <p:stCondLst>
                        <p:cond delay="indefinite"/>
                      </p:stCondLst>
                      <p:endCondLst>
                        <p:cond evt="onStopAudio" delay="0">
                          <p:tgtEl>
                            <p:sldTgt/>
                          </p:tgtEl>
                        </p:cond>
                      </p:endCondLst>
                    </p:cTn>
                    <p:tgtEl>
                      <p:spTgt spid="53"/>
                    </p:tgtEl>
                  </p:cMediaNode>
                </p:audio>
              </p:childTnLst>
            </p:cTn>
          </p:par>
        </p:tnLst>
        <p:bldLst>
          <p:bldP spid="22" grpId="0" animBg="1"/>
          <p:bldP spid="23" grpId="0" animBg="1"/>
          <p:bldP spid="25" grpId="0" animBg="1"/>
          <p:bldP spid="26" grpId="0"/>
          <p:bldP spid="27"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淘宝店chenying0907 6"/>
          <p:cNvSpPr/>
          <p:nvPr/>
        </p:nvSpPr>
        <p:spPr bwMode="auto">
          <a:xfrm>
            <a:off x="1580344" y="3791412"/>
            <a:ext cx="1315859" cy="887526"/>
          </a:xfrm>
          <a:custGeom>
            <a:avLst/>
            <a:gdLst>
              <a:gd name="T0" fmla="*/ 445 w 657"/>
              <a:gd name="T1" fmla="*/ 443 h 443"/>
              <a:gd name="T2" fmla="*/ 0 w 657"/>
              <a:gd name="T3" fmla="*/ 443 h 443"/>
              <a:gd name="T4" fmla="*/ 211 w 657"/>
              <a:gd name="T5" fmla="*/ 220 h 443"/>
              <a:gd name="T6" fmla="*/ 0 w 657"/>
              <a:gd name="T7" fmla="*/ 0 h 443"/>
              <a:gd name="T8" fmla="*/ 445 w 657"/>
              <a:gd name="T9" fmla="*/ 0 h 443"/>
              <a:gd name="T10" fmla="*/ 657 w 657"/>
              <a:gd name="T11" fmla="*/ 220 h 443"/>
              <a:gd name="T12" fmla="*/ 445 w 657"/>
              <a:gd name="T13" fmla="*/ 443 h 443"/>
            </a:gdLst>
            <a:ahLst/>
            <a:cxnLst>
              <a:cxn ang="0">
                <a:pos x="T0" y="T1"/>
              </a:cxn>
              <a:cxn ang="0">
                <a:pos x="T2" y="T3"/>
              </a:cxn>
              <a:cxn ang="0">
                <a:pos x="T4" y="T5"/>
              </a:cxn>
              <a:cxn ang="0">
                <a:pos x="T6" y="T7"/>
              </a:cxn>
              <a:cxn ang="0">
                <a:pos x="T8" y="T9"/>
              </a:cxn>
              <a:cxn ang="0">
                <a:pos x="T10" y="T11"/>
              </a:cxn>
              <a:cxn ang="0">
                <a:pos x="T12" y="T13"/>
              </a:cxn>
            </a:cxnLst>
            <a:rect l="0" t="0" r="r" b="b"/>
            <a:pathLst>
              <a:path w="657" h="443">
                <a:moveTo>
                  <a:pt x="445" y="443"/>
                </a:moveTo>
                <a:lnTo>
                  <a:pt x="0" y="443"/>
                </a:lnTo>
                <a:lnTo>
                  <a:pt x="211" y="220"/>
                </a:lnTo>
                <a:lnTo>
                  <a:pt x="0" y="0"/>
                </a:lnTo>
                <a:lnTo>
                  <a:pt x="445" y="0"/>
                </a:lnTo>
                <a:lnTo>
                  <a:pt x="657" y="220"/>
                </a:lnTo>
                <a:lnTo>
                  <a:pt x="445" y="443"/>
                </a:lnTo>
                <a:close/>
              </a:path>
            </a:pathLst>
          </a:custGeom>
          <a:solidFill>
            <a:schemeClr val="accent1"/>
          </a:solidFill>
          <a:ln>
            <a:noFill/>
          </a:ln>
        </p:spPr>
        <p:txBody>
          <a:bodyPr vert="horz" wrap="square" lIns="128540" tIns="64270" rIns="128540" bIns="64270" numCol="1" anchor="ctr" anchorCtr="0" compatLnSpc="1"/>
          <a:lstStyle/>
          <a:p>
            <a:pPr algn="ct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淘宝店chenying0907 7"/>
          <p:cNvSpPr/>
          <p:nvPr/>
        </p:nvSpPr>
        <p:spPr bwMode="auto">
          <a:xfrm>
            <a:off x="2199222" y="3791413"/>
            <a:ext cx="839186" cy="1324277"/>
          </a:xfrm>
          <a:custGeom>
            <a:avLst/>
            <a:gdLst>
              <a:gd name="T0" fmla="*/ 205 w 419"/>
              <a:gd name="T1" fmla="*/ 0 h 661"/>
              <a:gd name="T2" fmla="*/ 419 w 419"/>
              <a:gd name="T3" fmla="*/ 220 h 661"/>
              <a:gd name="T4" fmla="*/ 0 w 419"/>
              <a:gd name="T5" fmla="*/ 661 h 661"/>
            </a:gdLst>
            <a:ahLst/>
            <a:cxnLst>
              <a:cxn ang="0">
                <a:pos x="T0" y="T1"/>
              </a:cxn>
              <a:cxn ang="0">
                <a:pos x="T2" y="T3"/>
              </a:cxn>
              <a:cxn ang="0">
                <a:pos x="T4" y="T5"/>
              </a:cxn>
            </a:cxnLst>
            <a:rect l="0" t="0" r="r" b="b"/>
            <a:pathLst>
              <a:path w="419" h="661">
                <a:moveTo>
                  <a:pt x="205" y="0"/>
                </a:moveTo>
                <a:lnTo>
                  <a:pt x="419" y="220"/>
                </a:lnTo>
                <a:lnTo>
                  <a:pt x="0" y="661"/>
                </a:lnTo>
              </a:path>
            </a:pathLst>
          </a:custGeom>
          <a:noFill/>
          <a:ln w="6350" cap="flat">
            <a:solidFill>
              <a:schemeClr val="bg1">
                <a:lumMod val="50000"/>
              </a:schemeClr>
            </a:solidFill>
            <a:prstDash val="solid"/>
            <a:miter lim="800000"/>
            <a:headEnd type="none"/>
            <a:tailEnd type="oval" w="sm" len="sm"/>
          </a:ln>
          <a:extLst>
            <a:ext uri="{909E8E84-426E-40DD-AFC4-6F175D3DCCD1}">
              <a14:hiddenFill xmlns:a14="http://schemas.microsoft.com/office/drawing/2010/main">
                <a:solidFill>
                  <a:srgbClr val="FFFFFF"/>
                </a:solidFill>
              </a14:hiddenFill>
            </a:ext>
          </a:extLst>
        </p:spPr>
        <p:txBody>
          <a:bodyPr vert="horz" wrap="square" lIns="128540" tIns="64270" rIns="128540" bIns="64270" numCol="1" anchor="t" anchorCtr="0" compatLnSpc="1"/>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淘宝店chenying0907 8"/>
          <p:cNvSpPr/>
          <p:nvPr/>
        </p:nvSpPr>
        <p:spPr bwMode="auto">
          <a:xfrm>
            <a:off x="3713358" y="3791412"/>
            <a:ext cx="1315859" cy="887526"/>
          </a:xfrm>
          <a:custGeom>
            <a:avLst/>
            <a:gdLst>
              <a:gd name="T0" fmla="*/ 445 w 657"/>
              <a:gd name="T1" fmla="*/ 0 h 443"/>
              <a:gd name="T2" fmla="*/ 0 w 657"/>
              <a:gd name="T3" fmla="*/ 0 h 443"/>
              <a:gd name="T4" fmla="*/ 212 w 657"/>
              <a:gd name="T5" fmla="*/ 220 h 443"/>
              <a:gd name="T6" fmla="*/ 0 w 657"/>
              <a:gd name="T7" fmla="*/ 443 h 443"/>
              <a:gd name="T8" fmla="*/ 445 w 657"/>
              <a:gd name="T9" fmla="*/ 443 h 443"/>
              <a:gd name="T10" fmla="*/ 657 w 657"/>
              <a:gd name="T11" fmla="*/ 220 h 443"/>
              <a:gd name="T12" fmla="*/ 445 w 657"/>
              <a:gd name="T13" fmla="*/ 0 h 443"/>
            </a:gdLst>
            <a:ahLst/>
            <a:cxnLst>
              <a:cxn ang="0">
                <a:pos x="T0" y="T1"/>
              </a:cxn>
              <a:cxn ang="0">
                <a:pos x="T2" y="T3"/>
              </a:cxn>
              <a:cxn ang="0">
                <a:pos x="T4" y="T5"/>
              </a:cxn>
              <a:cxn ang="0">
                <a:pos x="T6" y="T7"/>
              </a:cxn>
              <a:cxn ang="0">
                <a:pos x="T8" y="T9"/>
              </a:cxn>
              <a:cxn ang="0">
                <a:pos x="T10" y="T11"/>
              </a:cxn>
              <a:cxn ang="0">
                <a:pos x="T12" y="T13"/>
              </a:cxn>
            </a:cxnLst>
            <a:rect l="0" t="0" r="r" b="b"/>
            <a:pathLst>
              <a:path w="657" h="443">
                <a:moveTo>
                  <a:pt x="445" y="0"/>
                </a:moveTo>
                <a:lnTo>
                  <a:pt x="0" y="0"/>
                </a:lnTo>
                <a:lnTo>
                  <a:pt x="212" y="220"/>
                </a:lnTo>
                <a:lnTo>
                  <a:pt x="0" y="443"/>
                </a:lnTo>
                <a:lnTo>
                  <a:pt x="445" y="443"/>
                </a:lnTo>
                <a:lnTo>
                  <a:pt x="657" y="220"/>
                </a:lnTo>
                <a:lnTo>
                  <a:pt x="445" y="0"/>
                </a:lnTo>
                <a:close/>
              </a:path>
            </a:pathLst>
          </a:custGeom>
          <a:solidFill>
            <a:schemeClr val="accent2"/>
          </a:solidFill>
          <a:ln>
            <a:noFill/>
          </a:ln>
        </p:spPr>
        <p:txBody>
          <a:bodyPr vert="horz" wrap="square" lIns="128540" tIns="64270" rIns="128540" bIns="64270" numCol="1" anchor="ctr" anchorCtr="0" compatLnSpc="1"/>
          <a:lstStyle/>
          <a:p>
            <a:pPr algn="ct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淘宝店chenying0907 9"/>
          <p:cNvSpPr/>
          <p:nvPr/>
        </p:nvSpPr>
        <p:spPr bwMode="auto">
          <a:xfrm>
            <a:off x="4332232" y="3354660"/>
            <a:ext cx="839186" cy="1324277"/>
          </a:xfrm>
          <a:custGeom>
            <a:avLst/>
            <a:gdLst>
              <a:gd name="T0" fmla="*/ 205 w 419"/>
              <a:gd name="T1" fmla="*/ 661 h 661"/>
              <a:gd name="T2" fmla="*/ 419 w 419"/>
              <a:gd name="T3" fmla="*/ 438 h 661"/>
              <a:gd name="T4" fmla="*/ 0 w 419"/>
              <a:gd name="T5" fmla="*/ 0 h 661"/>
            </a:gdLst>
            <a:ahLst/>
            <a:cxnLst>
              <a:cxn ang="0">
                <a:pos x="T0" y="T1"/>
              </a:cxn>
              <a:cxn ang="0">
                <a:pos x="T2" y="T3"/>
              </a:cxn>
              <a:cxn ang="0">
                <a:pos x="T4" y="T5"/>
              </a:cxn>
            </a:cxnLst>
            <a:rect l="0" t="0" r="r" b="b"/>
            <a:pathLst>
              <a:path w="419" h="661">
                <a:moveTo>
                  <a:pt x="205" y="661"/>
                </a:moveTo>
                <a:lnTo>
                  <a:pt x="419" y="438"/>
                </a:lnTo>
                <a:lnTo>
                  <a:pt x="0" y="0"/>
                </a:lnTo>
              </a:path>
            </a:pathLst>
          </a:custGeom>
          <a:noFill/>
          <a:ln w="6350" cap="flat">
            <a:solidFill>
              <a:schemeClr val="bg1">
                <a:lumMod val="50000"/>
              </a:schemeClr>
            </a:solidFill>
            <a:prstDash val="solid"/>
            <a:miter lim="800000"/>
            <a:headEnd type="none"/>
            <a:tailEnd type="oval" w="sm" len="sm"/>
          </a:ln>
          <a:extLst>
            <a:ext uri="{909E8E84-426E-40DD-AFC4-6F175D3DCCD1}">
              <a14:hiddenFill xmlns:a14="http://schemas.microsoft.com/office/drawing/2010/main">
                <a:solidFill>
                  <a:srgbClr val="FFFFFF"/>
                </a:solidFill>
              </a14:hiddenFill>
            </a:ext>
          </a:extLst>
        </p:spPr>
        <p:txBody>
          <a:bodyPr vert="horz" wrap="square" lIns="128540" tIns="64270" rIns="128540" bIns="64270" numCol="1" anchor="t" anchorCtr="0" compatLnSpc="1"/>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淘宝店chenying0907 10"/>
          <p:cNvSpPr/>
          <p:nvPr/>
        </p:nvSpPr>
        <p:spPr bwMode="auto">
          <a:xfrm>
            <a:off x="5854379" y="3791412"/>
            <a:ext cx="1315859" cy="887526"/>
          </a:xfrm>
          <a:custGeom>
            <a:avLst/>
            <a:gdLst>
              <a:gd name="T0" fmla="*/ 446 w 657"/>
              <a:gd name="T1" fmla="*/ 443 h 443"/>
              <a:gd name="T2" fmla="*/ 0 w 657"/>
              <a:gd name="T3" fmla="*/ 443 h 443"/>
              <a:gd name="T4" fmla="*/ 212 w 657"/>
              <a:gd name="T5" fmla="*/ 220 h 443"/>
              <a:gd name="T6" fmla="*/ 0 w 657"/>
              <a:gd name="T7" fmla="*/ 0 h 443"/>
              <a:gd name="T8" fmla="*/ 446 w 657"/>
              <a:gd name="T9" fmla="*/ 0 h 443"/>
              <a:gd name="T10" fmla="*/ 657 w 657"/>
              <a:gd name="T11" fmla="*/ 220 h 443"/>
              <a:gd name="T12" fmla="*/ 446 w 657"/>
              <a:gd name="T13" fmla="*/ 443 h 443"/>
            </a:gdLst>
            <a:ahLst/>
            <a:cxnLst>
              <a:cxn ang="0">
                <a:pos x="T0" y="T1"/>
              </a:cxn>
              <a:cxn ang="0">
                <a:pos x="T2" y="T3"/>
              </a:cxn>
              <a:cxn ang="0">
                <a:pos x="T4" y="T5"/>
              </a:cxn>
              <a:cxn ang="0">
                <a:pos x="T6" y="T7"/>
              </a:cxn>
              <a:cxn ang="0">
                <a:pos x="T8" y="T9"/>
              </a:cxn>
              <a:cxn ang="0">
                <a:pos x="T10" y="T11"/>
              </a:cxn>
              <a:cxn ang="0">
                <a:pos x="T12" y="T13"/>
              </a:cxn>
            </a:cxnLst>
            <a:rect l="0" t="0" r="r" b="b"/>
            <a:pathLst>
              <a:path w="657" h="443">
                <a:moveTo>
                  <a:pt x="446" y="443"/>
                </a:moveTo>
                <a:lnTo>
                  <a:pt x="0" y="443"/>
                </a:lnTo>
                <a:lnTo>
                  <a:pt x="212" y="220"/>
                </a:lnTo>
                <a:lnTo>
                  <a:pt x="0" y="0"/>
                </a:lnTo>
                <a:lnTo>
                  <a:pt x="446" y="0"/>
                </a:lnTo>
                <a:lnTo>
                  <a:pt x="657" y="220"/>
                </a:lnTo>
                <a:lnTo>
                  <a:pt x="446" y="443"/>
                </a:lnTo>
                <a:close/>
              </a:path>
            </a:pathLst>
          </a:custGeom>
          <a:solidFill>
            <a:schemeClr val="accent3"/>
          </a:solidFill>
          <a:ln>
            <a:noFill/>
          </a:ln>
        </p:spPr>
        <p:txBody>
          <a:bodyPr vert="horz" wrap="square" lIns="128540" tIns="64270" rIns="128540" bIns="64270" numCol="1" anchor="ctr" anchorCtr="0" compatLnSpc="1"/>
          <a:lstStyle/>
          <a:p>
            <a:pPr algn="ct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淘宝店chenying0907 11"/>
          <p:cNvSpPr/>
          <p:nvPr/>
        </p:nvSpPr>
        <p:spPr bwMode="auto">
          <a:xfrm>
            <a:off x="6473256" y="3791413"/>
            <a:ext cx="841188" cy="1324277"/>
          </a:xfrm>
          <a:custGeom>
            <a:avLst/>
            <a:gdLst>
              <a:gd name="T0" fmla="*/ 206 w 420"/>
              <a:gd name="T1" fmla="*/ 0 h 661"/>
              <a:gd name="T2" fmla="*/ 420 w 420"/>
              <a:gd name="T3" fmla="*/ 220 h 661"/>
              <a:gd name="T4" fmla="*/ 0 w 420"/>
              <a:gd name="T5" fmla="*/ 661 h 661"/>
            </a:gdLst>
            <a:ahLst/>
            <a:cxnLst>
              <a:cxn ang="0">
                <a:pos x="T0" y="T1"/>
              </a:cxn>
              <a:cxn ang="0">
                <a:pos x="T2" y="T3"/>
              </a:cxn>
              <a:cxn ang="0">
                <a:pos x="T4" y="T5"/>
              </a:cxn>
            </a:cxnLst>
            <a:rect l="0" t="0" r="r" b="b"/>
            <a:pathLst>
              <a:path w="420" h="661">
                <a:moveTo>
                  <a:pt x="206" y="0"/>
                </a:moveTo>
                <a:lnTo>
                  <a:pt x="420" y="220"/>
                </a:lnTo>
                <a:lnTo>
                  <a:pt x="0" y="661"/>
                </a:lnTo>
              </a:path>
            </a:pathLst>
          </a:custGeom>
          <a:noFill/>
          <a:ln w="6350" cap="flat">
            <a:solidFill>
              <a:schemeClr val="bg1">
                <a:lumMod val="50000"/>
              </a:schemeClr>
            </a:solidFill>
            <a:prstDash val="solid"/>
            <a:miter lim="800000"/>
            <a:headEnd type="none"/>
            <a:tailEnd type="oval" w="sm" len="sm"/>
          </a:ln>
          <a:extLst>
            <a:ext uri="{909E8E84-426E-40DD-AFC4-6F175D3DCCD1}">
              <a14:hiddenFill xmlns:a14="http://schemas.microsoft.com/office/drawing/2010/main">
                <a:solidFill>
                  <a:srgbClr val="FFFFFF"/>
                </a:solidFill>
              </a14:hiddenFill>
            </a:ext>
          </a:extLst>
        </p:spPr>
        <p:txBody>
          <a:bodyPr vert="horz" wrap="square" lIns="128540" tIns="64270" rIns="128540" bIns="64270" numCol="1" anchor="t" anchorCtr="0" compatLnSpc="1"/>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淘宝店chenying0907 12"/>
          <p:cNvSpPr/>
          <p:nvPr/>
        </p:nvSpPr>
        <p:spPr bwMode="auto">
          <a:xfrm>
            <a:off x="10138432" y="3791412"/>
            <a:ext cx="1315859" cy="887526"/>
          </a:xfrm>
          <a:custGeom>
            <a:avLst/>
            <a:gdLst>
              <a:gd name="T0" fmla="*/ 446 w 657"/>
              <a:gd name="T1" fmla="*/ 443 h 443"/>
              <a:gd name="T2" fmla="*/ 0 w 657"/>
              <a:gd name="T3" fmla="*/ 443 h 443"/>
              <a:gd name="T4" fmla="*/ 212 w 657"/>
              <a:gd name="T5" fmla="*/ 220 h 443"/>
              <a:gd name="T6" fmla="*/ 0 w 657"/>
              <a:gd name="T7" fmla="*/ 0 h 443"/>
              <a:gd name="T8" fmla="*/ 446 w 657"/>
              <a:gd name="T9" fmla="*/ 0 h 443"/>
              <a:gd name="T10" fmla="*/ 657 w 657"/>
              <a:gd name="T11" fmla="*/ 220 h 443"/>
              <a:gd name="T12" fmla="*/ 446 w 657"/>
              <a:gd name="T13" fmla="*/ 443 h 443"/>
            </a:gdLst>
            <a:ahLst/>
            <a:cxnLst>
              <a:cxn ang="0">
                <a:pos x="T0" y="T1"/>
              </a:cxn>
              <a:cxn ang="0">
                <a:pos x="T2" y="T3"/>
              </a:cxn>
              <a:cxn ang="0">
                <a:pos x="T4" y="T5"/>
              </a:cxn>
              <a:cxn ang="0">
                <a:pos x="T6" y="T7"/>
              </a:cxn>
              <a:cxn ang="0">
                <a:pos x="T8" y="T9"/>
              </a:cxn>
              <a:cxn ang="0">
                <a:pos x="T10" y="T11"/>
              </a:cxn>
              <a:cxn ang="0">
                <a:pos x="T12" y="T13"/>
              </a:cxn>
            </a:cxnLst>
            <a:rect l="0" t="0" r="r" b="b"/>
            <a:pathLst>
              <a:path w="657" h="443">
                <a:moveTo>
                  <a:pt x="446" y="443"/>
                </a:moveTo>
                <a:lnTo>
                  <a:pt x="0" y="443"/>
                </a:lnTo>
                <a:lnTo>
                  <a:pt x="212" y="220"/>
                </a:lnTo>
                <a:lnTo>
                  <a:pt x="0" y="0"/>
                </a:lnTo>
                <a:lnTo>
                  <a:pt x="446" y="0"/>
                </a:lnTo>
                <a:lnTo>
                  <a:pt x="657" y="220"/>
                </a:lnTo>
                <a:lnTo>
                  <a:pt x="446" y="443"/>
                </a:lnTo>
                <a:close/>
              </a:path>
            </a:pathLst>
          </a:custGeom>
          <a:solidFill>
            <a:schemeClr val="accent2"/>
          </a:solidFill>
          <a:ln>
            <a:noFill/>
          </a:ln>
        </p:spPr>
        <p:txBody>
          <a:bodyPr vert="horz" wrap="square" lIns="128540" tIns="64270" rIns="128540" bIns="64270" numCol="1" anchor="ctr" anchorCtr="0" compatLnSpc="1"/>
          <a:lstStyle/>
          <a:p>
            <a:pPr algn="ct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淘宝店chenying0907 13"/>
          <p:cNvSpPr/>
          <p:nvPr/>
        </p:nvSpPr>
        <p:spPr bwMode="auto">
          <a:xfrm>
            <a:off x="10757305" y="3791413"/>
            <a:ext cx="841188" cy="1324277"/>
          </a:xfrm>
          <a:custGeom>
            <a:avLst/>
            <a:gdLst>
              <a:gd name="T0" fmla="*/ 206 w 420"/>
              <a:gd name="T1" fmla="*/ 0 h 661"/>
              <a:gd name="T2" fmla="*/ 420 w 420"/>
              <a:gd name="T3" fmla="*/ 220 h 661"/>
              <a:gd name="T4" fmla="*/ 0 w 420"/>
              <a:gd name="T5" fmla="*/ 661 h 661"/>
            </a:gdLst>
            <a:ahLst/>
            <a:cxnLst>
              <a:cxn ang="0">
                <a:pos x="T0" y="T1"/>
              </a:cxn>
              <a:cxn ang="0">
                <a:pos x="T2" y="T3"/>
              </a:cxn>
              <a:cxn ang="0">
                <a:pos x="T4" y="T5"/>
              </a:cxn>
            </a:cxnLst>
            <a:rect l="0" t="0" r="r" b="b"/>
            <a:pathLst>
              <a:path w="420" h="661">
                <a:moveTo>
                  <a:pt x="206" y="0"/>
                </a:moveTo>
                <a:lnTo>
                  <a:pt x="420" y="220"/>
                </a:lnTo>
                <a:lnTo>
                  <a:pt x="0" y="661"/>
                </a:lnTo>
              </a:path>
            </a:pathLst>
          </a:custGeom>
          <a:noFill/>
          <a:ln w="6350" cap="flat">
            <a:solidFill>
              <a:schemeClr val="bg1">
                <a:lumMod val="50000"/>
              </a:schemeClr>
            </a:solidFill>
            <a:prstDash val="solid"/>
            <a:miter lim="800000"/>
            <a:headEnd type="none"/>
            <a:tailEnd type="oval" w="sm" len="sm"/>
          </a:ln>
          <a:extLst>
            <a:ext uri="{909E8E84-426E-40DD-AFC4-6F175D3DCCD1}">
              <a14:hiddenFill xmlns:a14="http://schemas.microsoft.com/office/drawing/2010/main">
                <a:solidFill>
                  <a:srgbClr val="FFFFFF"/>
                </a:solidFill>
              </a14:hiddenFill>
            </a:ext>
          </a:extLst>
        </p:spPr>
        <p:txBody>
          <a:bodyPr vert="horz" wrap="square" lIns="128540" tIns="64270" rIns="128540" bIns="64270" numCol="1" anchor="t" anchorCtr="0" compatLnSpc="1"/>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淘宝店chenying0907 14"/>
          <p:cNvSpPr/>
          <p:nvPr/>
        </p:nvSpPr>
        <p:spPr bwMode="auto">
          <a:xfrm>
            <a:off x="7989398" y="3791412"/>
            <a:ext cx="1313855" cy="887526"/>
          </a:xfrm>
          <a:custGeom>
            <a:avLst/>
            <a:gdLst>
              <a:gd name="T0" fmla="*/ 445 w 656"/>
              <a:gd name="T1" fmla="*/ 0 h 443"/>
              <a:gd name="T2" fmla="*/ 0 w 656"/>
              <a:gd name="T3" fmla="*/ 0 h 443"/>
              <a:gd name="T4" fmla="*/ 211 w 656"/>
              <a:gd name="T5" fmla="*/ 220 h 443"/>
              <a:gd name="T6" fmla="*/ 0 w 656"/>
              <a:gd name="T7" fmla="*/ 443 h 443"/>
              <a:gd name="T8" fmla="*/ 445 w 656"/>
              <a:gd name="T9" fmla="*/ 443 h 443"/>
              <a:gd name="T10" fmla="*/ 656 w 656"/>
              <a:gd name="T11" fmla="*/ 220 h 443"/>
              <a:gd name="T12" fmla="*/ 445 w 656"/>
              <a:gd name="T13" fmla="*/ 0 h 443"/>
            </a:gdLst>
            <a:ahLst/>
            <a:cxnLst>
              <a:cxn ang="0">
                <a:pos x="T0" y="T1"/>
              </a:cxn>
              <a:cxn ang="0">
                <a:pos x="T2" y="T3"/>
              </a:cxn>
              <a:cxn ang="0">
                <a:pos x="T4" y="T5"/>
              </a:cxn>
              <a:cxn ang="0">
                <a:pos x="T6" y="T7"/>
              </a:cxn>
              <a:cxn ang="0">
                <a:pos x="T8" y="T9"/>
              </a:cxn>
              <a:cxn ang="0">
                <a:pos x="T10" y="T11"/>
              </a:cxn>
              <a:cxn ang="0">
                <a:pos x="T12" y="T13"/>
              </a:cxn>
            </a:cxnLst>
            <a:rect l="0" t="0" r="r" b="b"/>
            <a:pathLst>
              <a:path w="656" h="443">
                <a:moveTo>
                  <a:pt x="445" y="0"/>
                </a:moveTo>
                <a:lnTo>
                  <a:pt x="0" y="0"/>
                </a:lnTo>
                <a:lnTo>
                  <a:pt x="211" y="220"/>
                </a:lnTo>
                <a:lnTo>
                  <a:pt x="0" y="443"/>
                </a:lnTo>
                <a:lnTo>
                  <a:pt x="445" y="443"/>
                </a:lnTo>
                <a:lnTo>
                  <a:pt x="656" y="220"/>
                </a:lnTo>
                <a:lnTo>
                  <a:pt x="445" y="0"/>
                </a:lnTo>
                <a:close/>
              </a:path>
            </a:pathLst>
          </a:custGeom>
          <a:solidFill>
            <a:schemeClr val="accent4"/>
          </a:solidFill>
          <a:ln>
            <a:noFill/>
          </a:ln>
        </p:spPr>
        <p:txBody>
          <a:bodyPr vert="horz" wrap="square" lIns="128540" tIns="64270" rIns="128540" bIns="64270" numCol="1" anchor="ctr" anchorCtr="0" compatLnSpc="1"/>
          <a:lstStyle/>
          <a:p>
            <a:pPr algn="ct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淘宝店chenying0907 15"/>
          <p:cNvSpPr/>
          <p:nvPr/>
        </p:nvSpPr>
        <p:spPr bwMode="auto">
          <a:xfrm>
            <a:off x="8608272" y="3354660"/>
            <a:ext cx="839186" cy="1324277"/>
          </a:xfrm>
          <a:custGeom>
            <a:avLst/>
            <a:gdLst>
              <a:gd name="T0" fmla="*/ 205 w 419"/>
              <a:gd name="T1" fmla="*/ 661 h 661"/>
              <a:gd name="T2" fmla="*/ 419 w 419"/>
              <a:gd name="T3" fmla="*/ 438 h 661"/>
              <a:gd name="T4" fmla="*/ 0 w 419"/>
              <a:gd name="T5" fmla="*/ 0 h 661"/>
            </a:gdLst>
            <a:ahLst/>
            <a:cxnLst>
              <a:cxn ang="0">
                <a:pos x="T0" y="T1"/>
              </a:cxn>
              <a:cxn ang="0">
                <a:pos x="T2" y="T3"/>
              </a:cxn>
              <a:cxn ang="0">
                <a:pos x="T4" y="T5"/>
              </a:cxn>
            </a:cxnLst>
            <a:rect l="0" t="0" r="r" b="b"/>
            <a:pathLst>
              <a:path w="419" h="661">
                <a:moveTo>
                  <a:pt x="205" y="661"/>
                </a:moveTo>
                <a:lnTo>
                  <a:pt x="419" y="438"/>
                </a:lnTo>
                <a:lnTo>
                  <a:pt x="0" y="0"/>
                </a:lnTo>
              </a:path>
            </a:pathLst>
          </a:custGeom>
          <a:noFill/>
          <a:ln w="6350" cap="flat">
            <a:solidFill>
              <a:schemeClr val="bg1">
                <a:lumMod val="50000"/>
              </a:schemeClr>
            </a:solidFill>
            <a:prstDash val="solid"/>
            <a:miter lim="800000"/>
            <a:headEnd type="none"/>
            <a:tailEnd type="oval" w="sm" len="sm"/>
          </a:ln>
          <a:extLst>
            <a:ext uri="{909E8E84-426E-40DD-AFC4-6F175D3DCCD1}">
              <a14:hiddenFill xmlns:a14="http://schemas.microsoft.com/office/drawing/2010/main">
                <a:solidFill>
                  <a:srgbClr val="FFFFFF"/>
                </a:solidFill>
              </a14:hiddenFill>
            </a:ext>
          </a:extLst>
        </p:spPr>
        <p:txBody>
          <a:bodyPr vert="horz" wrap="square" lIns="128540" tIns="64270" rIns="128540" bIns="64270" numCol="1" anchor="t" anchorCtr="0" compatLnSpc="1"/>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淘宝店chenying0907 17"/>
          <p:cNvSpPr/>
          <p:nvPr/>
        </p:nvSpPr>
        <p:spPr>
          <a:xfrm>
            <a:off x="1199531" y="5599719"/>
            <a:ext cx="1999377" cy="6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420"/>
              </a:spcBef>
            </a:pPr>
            <a:r>
              <a:rPr lang="en-US" altLang="zh-CN" sz="1125" dirty="0">
                <a:solidFill>
                  <a:schemeClr val="bg1"/>
                </a:solidFill>
                <a:latin typeface="Yeseva One" panose="00000500000000000000" pitchFamily="2" charset="0"/>
                <a:ea typeface="微软雅黑" panose="020B0503020204020204" pitchFamily="34" charset="-122"/>
                <a:sym typeface="Arial" panose="020B0604020202020204" pitchFamily="34" charset="0"/>
              </a:rPr>
              <a:t>We have many PowerPoint templates that has been specifically designed. </a:t>
            </a:r>
            <a:endParaRPr lang="zh-CN" altLang="en-US" sz="112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9" name="Rectangle 24"/>
          <p:cNvSpPr>
            <a:spLocks noChangeArrowheads="1"/>
          </p:cNvSpPr>
          <p:nvPr/>
        </p:nvSpPr>
        <p:spPr bwMode="auto">
          <a:xfrm>
            <a:off x="1199533" y="5295953"/>
            <a:ext cx="199937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TOPIC HEADER HERE</a:t>
            </a:r>
          </a:p>
        </p:txBody>
      </p:sp>
      <p:sp>
        <p:nvSpPr>
          <p:cNvPr id="20" name="淘宝店chenying0907 19"/>
          <p:cNvSpPr/>
          <p:nvPr/>
        </p:nvSpPr>
        <p:spPr>
          <a:xfrm>
            <a:off x="3326019" y="2524940"/>
            <a:ext cx="1999377" cy="6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420"/>
              </a:spcBef>
            </a:pPr>
            <a:r>
              <a:rPr lang="en-US" altLang="zh-CN" sz="1125" dirty="0">
                <a:solidFill>
                  <a:schemeClr val="bg1"/>
                </a:solidFill>
                <a:latin typeface="Yeseva One" panose="00000500000000000000" pitchFamily="2" charset="0"/>
                <a:ea typeface="微软雅黑" panose="020B0503020204020204" pitchFamily="34" charset="-122"/>
                <a:sym typeface="Arial" panose="020B0604020202020204" pitchFamily="34" charset="0"/>
              </a:rPr>
              <a:t>We have many PowerPoint templates that has been specifically designed. </a:t>
            </a:r>
            <a:endParaRPr lang="zh-CN" altLang="en-US" sz="112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1" name="Rectangle 24"/>
          <p:cNvSpPr>
            <a:spLocks noChangeArrowheads="1"/>
          </p:cNvSpPr>
          <p:nvPr/>
        </p:nvSpPr>
        <p:spPr bwMode="auto">
          <a:xfrm>
            <a:off x="3326020" y="2221173"/>
            <a:ext cx="199937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TOPIC HEADER HERE</a:t>
            </a:r>
          </a:p>
        </p:txBody>
      </p:sp>
      <p:sp>
        <p:nvSpPr>
          <p:cNvPr id="22" name="淘宝店chenying0907 21"/>
          <p:cNvSpPr/>
          <p:nvPr/>
        </p:nvSpPr>
        <p:spPr>
          <a:xfrm>
            <a:off x="5484225" y="5599719"/>
            <a:ext cx="1999377" cy="6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420"/>
              </a:spcBef>
            </a:pPr>
            <a:r>
              <a:rPr lang="en-US" altLang="zh-CN" sz="1125" dirty="0">
                <a:solidFill>
                  <a:schemeClr val="bg1"/>
                </a:solidFill>
                <a:latin typeface="Yeseva One" panose="00000500000000000000" pitchFamily="2" charset="0"/>
                <a:ea typeface="微软雅黑" panose="020B0503020204020204" pitchFamily="34" charset="-122"/>
                <a:sym typeface="Arial" panose="020B0604020202020204" pitchFamily="34" charset="0"/>
              </a:rPr>
              <a:t>We have many PowerPoint templates that has been specifically designed. </a:t>
            </a:r>
            <a:endParaRPr lang="zh-CN" altLang="en-US" sz="112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3" name="Rectangle 24"/>
          <p:cNvSpPr>
            <a:spLocks noChangeArrowheads="1"/>
          </p:cNvSpPr>
          <p:nvPr/>
        </p:nvSpPr>
        <p:spPr bwMode="auto">
          <a:xfrm>
            <a:off x="5484226" y="5295953"/>
            <a:ext cx="199937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TOPIC HEADER HERE</a:t>
            </a:r>
          </a:p>
        </p:txBody>
      </p:sp>
      <p:sp>
        <p:nvSpPr>
          <p:cNvPr id="24" name="淘宝店chenying0907 23"/>
          <p:cNvSpPr/>
          <p:nvPr/>
        </p:nvSpPr>
        <p:spPr>
          <a:xfrm>
            <a:off x="7610713" y="2524940"/>
            <a:ext cx="1999377" cy="6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420"/>
              </a:spcBef>
            </a:pPr>
            <a:r>
              <a:rPr lang="en-US" altLang="zh-CN" sz="1125" dirty="0">
                <a:solidFill>
                  <a:schemeClr val="bg1"/>
                </a:solidFill>
                <a:latin typeface="Yeseva One" panose="00000500000000000000" pitchFamily="2" charset="0"/>
                <a:ea typeface="微软雅黑" panose="020B0503020204020204" pitchFamily="34" charset="-122"/>
                <a:sym typeface="Arial" panose="020B0604020202020204" pitchFamily="34" charset="0"/>
              </a:rPr>
              <a:t>We have many PowerPoint templates that has been specifically designed. </a:t>
            </a:r>
            <a:endParaRPr lang="zh-CN" altLang="en-US" sz="112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5" name="Rectangle 24"/>
          <p:cNvSpPr>
            <a:spLocks noChangeArrowheads="1"/>
          </p:cNvSpPr>
          <p:nvPr/>
        </p:nvSpPr>
        <p:spPr bwMode="auto">
          <a:xfrm>
            <a:off x="7610715" y="2221173"/>
            <a:ext cx="199937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TOPIC HEADER HERE</a:t>
            </a:r>
          </a:p>
        </p:txBody>
      </p:sp>
      <p:sp>
        <p:nvSpPr>
          <p:cNvPr id="26" name="淘宝店chenying0907 25"/>
          <p:cNvSpPr/>
          <p:nvPr/>
        </p:nvSpPr>
        <p:spPr>
          <a:xfrm>
            <a:off x="9768915" y="5599719"/>
            <a:ext cx="1999377" cy="6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420"/>
              </a:spcBef>
            </a:pPr>
            <a:r>
              <a:rPr lang="en-US" altLang="zh-CN" sz="1125" dirty="0">
                <a:solidFill>
                  <a:schemeClr val="bg1"/>
                </a:solidFill>
                <a:latin typeface="Yeseva One" panose="00000500000000000000" pitchFamily="2" charset="0"/>
                <a:ea typeface="微软雅黑" panose="020B0503020204020204" pitchFamily="34" charset="-122"/>
                <a:sym typeface="Arial" panose="020B0604020202020204" pitchFamily="34" charset="0"/>
              </a:rPr>
              <a:t>We have many PowerPoint templates that has been specifically designed. </a:t>
            </a:r>
            <a:endParaRPr lang="zh-CN" altLang="en-US" sz="112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7" name="Rectangle 24"/>
          <p:cNvSpPr>
            <a:spLocks noChangeArrowheads="1"/>
          </p:cNvSpPr>
          <p:nvPr/>
        </p:nvSpPr>
        <p:spPr bwMode="auto">
          <a:xfrm>
            <a:off x="9768916" y="5295953"/>
            <a:ext cx="199937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TOPIC HEADER HERE</a:t>
            </a:r>
          </a:p>
        </p:txBody>
      </p:sp>
      <p:sp>
        <p:nvSpPr>
          <p:cNvPr id="28" name="Rectangle 24"/>
          <p:cNvSpPr>
            <a:spLocks noChangeArrowheads="1"/>
          </p:cNvSpPr>
          <p:nvPr/>
        </p:nvSpPr>
        <p:spPr bwMode="auto">
          <a:xfrm>
            <a:off x="1031006" y="4126979"/>
            <a:ext cx="54933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2012</a:t>
            </a:r>
            <a:endPar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9" name="Rectangle 24"/>
          <p:cNvSpPr>
            <a:spLocks noChangeArrowheads="1"/>
          </p:cNvSpPr>
          <p:nvPr/>
        </p:nvSpPr>
        <p:spPr bwMode="auto">
          <a:xfrm>
            <a:off x="3245629" y="4126979"/>
            <a:ext cx="54933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2013</a:t>
            </a:r>
            <a:endPar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0" name="Rectangle 24"/>
          <p:cNvSpPr>
            <a:spLocks noChangeArrowheads="1"/>
          </p:cNvSpPr>
          <p:nvPr/>
        </p:nvSpPr>
        <p:spPr bwMode="auto">
          <a:xfrm>
            <a:off x="5387977" y="4126979"/>
            <a:ext cx="54933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2014</a:t>
            </a:r>
            <a:endPar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1" name="Rectangle 24"/>
          <p:cNvSpPr>
            <a:spLocks noChangeArrowheads="1"/>
          </p:cNvSpPr>
          <p:nvPr/>
        </p:nvSpPr>
        <p:spPr bwMode="auto">
          <a:xfrm>
            <a:off x="7567581" y="4126979"/>
            <a:ext cx="54933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2015</a:t>
            </a:r>
            <a:endPar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2" name="Rectangle 24"/>
          <p:cNvSpPr>
            <a:spLocks noChangeArrowheads="1"/>
          </p:cNvSpPr>
          <p:nvPr/>
        </p:nvSpPr>
        <p:spPr bwMode="auto">
          <a:xfrm>
            <a:off x="9691298" y="4126979"/>
            <a:ext cx="549338" cy="21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altLang="zh-CN"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2016</a:t>
            </a:r>
            <a:endParaRPr lang="zh-CN" altLang="en-US" sz="140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3" name="淘宝店chenying0907 33"/>
          <p:cNvSpPr>
            <a:spLocks noEditPoints="1"/>
          </p:cNvSpPr>
          <p:nvPr/>
        </p:nvSpPr>
        <p:spPr bwMode="auto">
          <a:xfrm>
            <a:off x="2199220" y="4039184"/>
            <a:ext cx="313607" cy="290175"/>
          </a:xfrm>
          <a:custGeom>
            <a:avLst/>
            <a:gdLst>
              <a:gd name="T0" fmla="*/ 100 w 129"/>
              <a:gd name="T1" fmla="*/ 66 h 119"/>
              <a:gd name="T2" fmla="*/ 105 w 129"/>
              <a:gd name="T3" fmla="*/ 61 h 119"/>
              <a:gd name="T4" fmla="*/ 110 w 129"/>
              <a:gd name="T5" fmla="*/ 66 h 119"/>
              <a:gd name="T6" fmla="*/ 110 w 129"/>
              <a:gd name="T7" fmla="*/ 115 h 119"/>
              <a:gd name="T8" fmla="*/ 105 w 129"/>
              <a:gd name="T9" fmla="*/ 119 h 119"/>
              <a:gd name="T10" fmla="*/ 105 w 129"/>
              <a:gd name="T11" fmla="*/ 119 h 119"/>
              <a:gd name="T12" fmla="*/ 24 w 129"/>
              <a:gd name="T13" fmla="*/ 119 h 119"/>
              <a:gd name="T14" fmla="*/ 19 w 129"/>
              <a:gd name="T15" fmla="*/ 115 h 119"/>
              <a:gd name="T16" fmla="*/ 19 w 129"/>
              <a:gd name="T17" fmla="*/ 114 h 119"/>
              <a:gd name="T18" fmla="*/ 19 w 129"/>
              <a:gd name="T19" fmla="*/ 66 h 119"/>
              <a:gd name="T20" fmla="*/ 24 w 129"/>
              <a:gd name="T21" fmla="*/ 61 h 119"/>
              <a:gd name="T22" fmla="*/ 29 w 129"/>
              <a:gd name="T23" fmla="*/ 66 h 119"/>
              <a:gd name="T24" fmla="*/ 29 w 129"/>
              <a:gd name="T25" fmla="*/ 110 h 119"/>
              <a:gd name="T26" fmla="*/ 45 w 129"/>
              <a:gd name="T27" fmla="*/ 110 h 119"/>
              <a:gd name="T28" fmla="*/ 45 w 129"/>
              <a:gd name="T29" fmla="*/ 61 h 119"/>
              <a:gd name="T30" fmla="*/ 48 w 129"/>
              <a:gd name="T31" fmla="*/ 58 h 119"/>
              <a:gd name="T32" fmla="*/ 48 w 129"/>
              <a:gd name="T33" fmla="*/ 58 h 119"/>
              <a:gd name="T34" fmla="*/ 81 w 129"/>
              <a:gd name="T35" fmla="*/ 58 h 119"/>
              <a:gd name="T36" fmla="*/ 85 w 129"/>
              <a:gd name="T37" fmla="*/ 61 h 119"/>
              <a:gd name="T38" fmla="*/ 85 w 129"/>
              <a:gd name="T39" fmla="*/ 61 h 119"/>
              <a:gd name="T40" fmla="*/ 85 w 129"/>
              <a:gd name="T41" fmla="*/ 110 h 119"/>
              <a:gd name="T42" fmla="*/ 100 w 129"/>
              <a:gd name="T43" fmla="*/ 110 h 119"/>
              <a:gd name="T44" fmla="*/ 100 w 129"/>
              <a:gd name="T45" fmla="*/ 66 h 119"/>
              <a:gd name="T46" fmla="*/ 51 w 129"/>
              <a:gd name="T47" fmla="*/ 110 h 119"/>
              <a:gd name="T48" fmla="*/ 51 w 129"/>
              <a:gd name="T49" fmla="*/ 110 h 119"/>
              <a:gd name="T50" fmla="*/ 79 w 129"/>
              <a:gd name="T51" fmla="*/ 110 h 119"/>
              <a:gd name="T52" fmla="*/ 79 w 129"/>
              <a:gd name="T53" fmla="*/ 64 h 119"/>
              <a:gd name="T54" fmla="*/ 51 w 129"/>
              <a:gd name="T55" fmla="*/ 64 h 119"/>
              <a:gd name="T56" fmla="*/ 51 w 129"/>
              <a:gd name="T57" fmla="*/ 110 h 119"/>
              <a:gd name="T58" fmla="*/ 9 w 129"/>
              <a:gd name="T59" fmla="*/ 68 h 119"/>
              <a:gd name="T60" fmla="*/ 9 w 129"/>
              <a:gd name="T61" fmla="*/ 68 h 119"/>
              <a:gd name="T62" fmla="*/ 65 w 129"/>
              <a:gd name="T63" fmla="*/ 12 h 119"/>
              <a:gd name="T64" fmla="*/ 120 w 129"/>
              <a:gd name="T65" fmla="*/ 68 h 119"/>
              <a:gd name="T66" fmla="*/ 127 w 129"/>
              <a:gd name="T67" fmla="*/ 68 h 119"/>
              <a:gd name="T68" fmla="*/ 127 w 129"/>
              <a:gd name="T69" fmla="*/ 61 h 119"/>
              <a:gd name="T70" fmla="*/ 68 w 129"/>
              <a:gd name="T71" fmla="*/ 2 h 119"/>
              <a:gd name="T72" fmla="*/ 68 w 129"/>
              <a:gd name="T73" fmla="*/ 2 h 119"/>
              <a:gd name="T74" fmla="*/ 61 w 129"/>
              <a:gd name="T75" fmla="*/ 2 h 119"/>
              <a:gd name="T76" fmla="*/ 2 w 129"/>
              <a:gd name="T77" fmla="*/ 61 h 119"/>
              <a:gd name="T78" fmla="*/ 2 w 129"/>
              <a:gd name="T79" fmla="*/ 68 h 119"/>
              <a:gd name="T80" fmla="*/ 9 w 129"/>
              <a:gd name="T81"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19">
                <a:moveTo>
                  <a:pt x="100" y="66"/>
                </a:moveTo>
                <a:cubicBezTo>
                  <a:pt x="100" y="64"/>
                  <a:pt x="103" y="61"/>
                  <a:pt x="105" y="61"/>
                </a:cubicBezTo>
                <a:cubicBezTo>
                  <a:pt x="108" y="61"/>
                  <a:pt x="110" y="64"/>
                  <a:pt x="110" y="66"/>
                </a:cubicBezTo>
                <a:cubicBezTo>
                  <a:pt x="110" y="115"/>
                  <a:pt x="110" y="115"/>
                  <a:pt x="110" y="115"/>
                </a:cubicBezTo>
                <a:cubicBezTo>
                  <a:pt x="110" y="117"/>
                  <a:pt x="108" y="119"/>
                  <a:pt x="105" y="119"/>
                </a:cubicBezTo>
                <a:cubicBezTo>
                  <a:pt x="105" y="119"/>
                  <a:pt x="105" y="119"/>
                  <a:pt x="105" y="119"/>
                </a:cubicBezTo>
                <a:cubicBezTo>
                  <a:pt x="24" y="119"/>
                  <a:pt x="24" y="119"/>
                  <a:pt x="24" y="119"/>
                </a:cubicBezTo>
                <a:cubicBezTo>
                  <a:pt x="21" y="119"/>
                  <a:pt x="19" y="117"/>
                  <a:pt x="19" y="115"/>
                </a:cubicBezTo>
                <a:cubicBezTo>
                  <a:pt x="19" y="114"/>
                  <a:pt x="19" y="114"/>
                  <a:pt x="19" y="114"/>
                </a:cubicBezTo>
                <a:cubicBezTo>
                  <a:pt x="19" y="66"/>
                  <a:pt x="19" y="66"/>
                  <a:pt x="19" y="66"/>
                </a:cubicBezTo>
                <a:cubicBezTo>
                  <a:pt x="19" y="64"/>
                  <a:pt x="21" y="61"/>
                  <a:pt x="24" y="61"/>
                </a:cubicBezTo>
                <a:cubicBezTo>
                  <a:pt x="27" y="61"/>
                  <a:pt x="29" y="64"/>
                  <a:pt x="29" y="66"/>
                </a:cubicBezTo>
                <a:cubicBezTo>
                  <a:pt x="29" y="110"/>
                  <a:pt x="29" y="110"/>
                  <a:pt x="29" y="110"/>
                </a:cubicBezTo>
                <a:cubicBezTo>
                  <a:pt x="45" y="110"/>
                  <a:pt x="45" y="110"/>
                  <a:pt x="45" y="110"/>
                </a:cubicBezTo>
                <a:cubicBezTo>
                  <a:pt x="45" y="61"/>
                  <a:pt x="45" y="61"/>
                  <a:pt x="45" y="61"/>
                </a:cubicBezTo>
                <a:cubicBezTo>
                  <a:pt x="45" y="59"/>
                  <a:pt x="46" y="58"/>
                  <a:pt x="48" y="58"/>
                </a:cubicBezTo>
                <a:cubicBezTo>
                  <a:pt x="48" y="58"/>
                  <a:pt x="48" y="58"/>
                  <a:pt x="48" y="58"/>
                </a:cubicBezTo>
                <a:cubicBezTo>
                  <a:pt x="81" y="58"/>
                  <a:pt x="81" y="58"/>
                  <a:pt x="81" y="58"/>
                </a:cubicBezTo>
                <a:cubicBezTo>
                  <a:pt x="83" y="58"/>
                  <a:pt x="85" y="59"/>
                  <a:pt x="85" y="61"/>
                </a:cubicBezTo>
                <a:cubicBezTo>
                  <a:pt x="85" y="61"/>
                  <a:pt x="85" y="61"/>
                  <a:pt x="85" y="61"/>
                </a:cubicBezTo>
                <a:cubicBezTo>
                  <a:pt x="85" y="110"/>
                  <a:pt x="85" y="110"/>
                  <a:pt x="85" y="110"/>
                </a:cubicBezTo>
                <a:cubicBezTo>
                  <a:pt x="100" y="110"/>
                  <a:pt x="100" y="110"/>
                  <a:pt x="100" y="110"/>
                </a:cubicBezTo>
                <a:cubicBezTo>
                  <a:pt x="100" y="66"/>
                  <a:pt x="100" y="66"/>
                  <a:pt x="100" y="66"/>
                </a:cubicBezTo>
                <a:close/>
                <a:moveTo>
                  <a:pt x="51" y="110"/>
                </a:moveTo>
                <a:cubicBezTo>
                  <a:pt x="51" y="110"/>
                  <a:pt x="51" y="110"/>
                  <a:pt x="51" y="110"/>
                </a:cubicBezTo>
                <a:cubicBezTo>
                  <a:pt x="79" y="110"/>
                  <a:pt x="79" y="110"/>
                  <a:pt x="79" y="110"/>
                </a:cubicBezTo>
                <a:cubicBezTo>
                  <a:pt x="79" y="64"/>
                  <a:pt x="79" y="64"/>
                  <a:pt x="79" y="64"/>
                </a:cubicBezTo>
                <a:cubicBezTo>
                  <a:pt x="51" y="64"/>
                  <a:pt x="51" y="64"/>
                  <a:pt x="51" y="64"/>
                </a:cubicBezTo>
                <a:cubicBezTo>
                  <a:pt x="51" y="110"/>
                  <a:pt x="51" y="110"/>
                  <a:pt x="51" y="110"/>
                </a:cubicBezTo>
                <a:close/>
                <a:moveTo>
                  <a:pt x="9" y="68"/>
                </a:moveTo>
                <a:cubicBezTo>
                  <a:pt x="9" y="68"/>
                  <a:pt x="9" y="68"/>
                  <a:pt x="9" y="68"/>
                </a:cubicBezTo>
                <a:cubicBezTo>
                  <a:pt x="65" y="12"/>
                  <a:pt x="65" y="12"/>
                  <a:pt x="65" y="12"/>
                </a:cubicBezTo>
                <a:cubicBezTo>
                  <a:pt x="120" y="68"/>
                  <a:pt x="120" y="68"/>
                  <a:pt x="120" y="68"/>
                </a:cubicBezTo>
                <a:cubicBezTo>
                  <a:pt x="122" y="70"/>
                  <a:pt x="125" y="70"/>
                  <a:pt x="127" y="68"/>
                </a:cubicBezTo>
                <a:cubicBezTo>
                  <a:pt x="129" y="66"/>
                  <a:pt x="129" y="63"/>
                  <a:pt x="127" y="61"/>
                </a:cubicBezTo>
                <a:cubicBezTo>
                  <a:pt x="68" y="2"/>
                  <a:pt x="68" y="2"/>
                  <a:pt x="68" y="2"/>
                </a:cubicBezTo>
                <a:cubicBezTo>
                  <a:pt x="68" y="2"/>
                  <a:pt x="68" y="2"/>
                  <a:pt x="68" y="2"/>
                </a:cubicBezTo>
                <a:cubicBezTo>
                  <a:pt x="66" y="0"/>
                  <a:pt x="63" y="0"/>
                  <a:pt x="61" y="2"/>
                </a:cubicBezTo>
                <a:cubicBezTo>
                  <a:pt x="2" y="61"/>
                  <a:pt x="2" y="61"/>
                  <a:pt x="2" y="61"/>
                </a:cubicBezTo>
                <a:cubicBezTo>
                  <a:pt x="0" y="63"/>
                  <a:pt x="0" y="66"/>
                  <a:pt x="2" y="68"/>
                </a:cubicBezTo>
                <a:cubicBezTo>
                  <a:pt x="4" y="70"/>
                  <a:pt x="7" y="70"/>
                  <a:pt x="9" y="6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淘宝店chenying0907 35"/>
          <p:cNvSpPr>
            <a:spLocks noEditPoints="1"/>
          </p:cNvSpPr>
          <p:nvPr/>
        </p:nvSpPr>
        <p:spPr bwMode="auto">
          <a:xfrm>
            <a:off x="8646322" y="4036951"/>
            <a:ext cx="272447" cy="347032"/>
          </a:xfrm>
          <a:custGeom>
            <a:avLst/>
            <a:gdLst>
              <a:gd name="T0" fmla="*/ 99 w 111"/>
              <a:gd name="T1" fmla="*/ 127 h 142"/>
              <a:gd name="T2" fmla="*/ 90 w 111"/>
              <a:gd name="T3" fmla="*/ 134 h 142"/>
              <a:gd name="T4" fmla="*/ 62 w 111"/>
              <a:gd name="T5" fmla="*/ 141 h 142"/>
              <a:gd name="T6" fmla="*/ 35 w 111"/>
              <a:gd name="T7" fmla="*/ 129 h 142"/>
              <a:gd name="T8" fmla="*/ 35 w 111"/>
              <a:gd name="T9" fmla="*/ 129 h 142"/>
              <a:gd name="T10" fmla="*/ 35 w 111"/>
              <a:gd name="T11" fmla="*/ 129 h 142"/>
              <a:gd name="T12" fmla="*/ 28 w 111"/>
              <a:gd name="T13" fmla="*/ 120 h 142"/>
              <a:gd name="T14" fmla="*/ 13 w 111"/>
              <a:gd name="T15" fmla="*/ 95 h 142"/>
              <a:gd name="T16" fmla="*/ 13 w 111"/>
              <a:gd name="T17" fmla="*/ 95 h 142"/>
              <a:gd name="T18" fmla="*/ 5 w 111"/>
              <a:gd name="T19" fmla="*/ 80 h 142"/>
              <a:gd name="T20" fmla="*/ 15 w 111"/>
              <a:gd name="T21" fmla="*/ 60 h 142"/>
              <a:gd name="T22" fmla="*/ 28 w 111"/>
              <a:gd name="T23" fmla="*/ 66 h 142"/>
              <a:gd name="T24" fmla="*/ 29 w 111"/>
              <a:gd name="T25" fmla="*/ 67 h 142"/>
              <a:gd name="T26" fmla="*/ 30 w 111"/>
              <a:gd name="T27" fmla="*/ 69 h 142"/>
              <a:gd name="T28" fmla="*/ 30 w 111"/>
              <a:gd name="T29" fmla="*/ 22 h 142"/>
              <a:gd name="T30" fmla="*/ 49 w 111"/>
              <a:gd name="T31" fmla="*/ 11 h 142"/>
              <a:gd name="T32" fmla="*/ 73 w 111"/>
              <a:gd name="T33" fmla="*/ 11 h 142"/>
              <a:gd name="T34" fmla="*/ 92 w 111"/>
              <a:gd name="T35" fmla="*/ 22 h 142"/>
              <a:gd name="T36" fmla="*/ 92 w 111"/>
              <a:gd name="T37" fmla="*/ 22 h 142"/>
              <a:gd name="T38" fmla="*/ 93 w 111"/>
              <a:gd name="T39" fmla="*/ 22 h 142"/>
              <a:gd name="T40" fmla="*/ 111 w 111"/>
              <a:gd name="T41" fmla="*/ 34 h 142"/>
              <a:gd name="T42" fmla="*/ 111 w 111"/>
              <a:gd name="T43" fmla="*/ 97 h 142"/>
              <a:gd name="T44" fmla="*/ 108 w 111"/>
              <a:gd name="T45" fmla="*/ 113 h 142"/>
              <a:gd name="T46" fmla="*/ 99 w 111"/>
              <a:gd name="T47" fmla="*/ 127 h 142"/>
              <a:gd name="T48" fmla="*/ 85 w 111"/>
              <a:gd name="T49" fmla="*/ 126 h 142"/>
              <a:gd name="T50" fmla="*/ 85 w 111"/>
              <a:gd name="T51" fmla="*/ 126 h 142"/>
              <a:gd name="T52" fmla="*/ 92 w 111"/>
              <a:gd name="T53" fmla="*/ 120 h 142"/>
              <a:gd name="T54" fmla="*/ 98 w 111"/>
              <a:gd name="T55" fmla="*/ 109 h 142"/>
              <a:gd name="T56" fmla="*/ 101 w 111"/>
              <a:gd name="T57" fmla="*/ 97 h 142"/>
              <a:gd name="T58" fmla="*/ 101 w 111"/>
              <a:gd name="T59" fmla="*/ 34 h 142"/>
              <a:gd name="T60" fmla="*/ 95 w 111"/>
              <a:gd name="T61" fmla="*/ 34 h 142"/>
              <a:gd name="T62" fmla="*/ 95 w 111"/>
              <a:gd name="T63" fmla="*/ 64 h 142"/>
              <a:gd name="T64" fmla="*/ 82 w 111"/>
              <a:gd name="T65" fmla="*/ 64 h 142"/>
              <a:gd name="T66" fmla="*/ 82 w 111"/>
              <a:gd name="T67" fmla="*/ 22 h 142"/>
              <a:gd name="T68" fmla="*/ 77 w 111"/>
              <a:gd name="T69" fmla="*/ 22 h 142"/>
              <a:gd name="T70" fmla="*/ 77 w 111"/>
              <a:gd name="T71" fmla="*/ 64 h 142"/>
              <a:gd name="T72" fmla="*/ 64 w 111"/>
              <a:gd name="T73" fmla="*/ 64 h 142"/>
              <a:gd name="T74" fmla="*/ 64 w 111"/>
              <a:gd name="T75" fmla="*/ 15 h 142"/>
              <a:gd name="T76" fmla="*/ 58 w 111"/>
              <a:gd name="T77" fmla="*/ 15 h 142"/>
              <a:gd name="T78" fmla="*/ 58 w 111"/>
              <a:gd name="T79" fmla="*/ 64 h 142"/>
              <a:gd name="T80" fmla="*/ 45 w 111"/>
              <a:gd name="T81" fmla="*/ 64 h 142"/>
              <a:gd name="T82" fmla="*/ 45 w 111"/>
              <a:gd name="T83" fmla="*/ 22 h 142"/>
              <a:gd name="T84" fmla="*/ 40 w 111"/>
              <a:gd name="T85" fmla="*/ 22 h 142"/>
              <a:gd name="T86" fmla="*/ 40 w 111"/>
              <a:gd name="T87" fmla="*/ 80 h 142"/>
              <a:gd name="T88" fmla="*/ 27 w 111"/>
              <a:gd name="T89" fmla="*/ 84 h 142"/>
              <a:gd name="T90" fmla="*/ 20 w 111"/>
              <a:gd name="T91" fmla="*/ 72 h 142"/>
              <a:gd name="T92" fmla="*/ 13 w 111"/>
              <a:gd name="T93" fmla="*/ 75 h 142"/>
              <a:gd name="T94" fmla="*/ 22 w 111"/>
              <a:gd name="T95" fmla="*/ 90 h 142"/>
              <a:gd name="T96" fmla="*/ 22 w 111"/>
              <a:gd name="T97" fmla="*/ 90 h 142"/>
              <a:gd name="T98" fmla="*/ 36 w 111"/>
              <a:gd name="T99" fmla="*/ 115 h 142"/>
              <a:gd name="T100" fmla="*/ 42 w 111"/>
              <a:gd name="T101" fmla="*/ 122 h 142"/>
              <a:gd name="T102" fmla="*/ 42 w 111"/>
              <a:gd name="T103" fmla="*/ 122 h 142"/>
              <a:gd name="T104" fmla="*/ 63 w 111"/>
              <a:gd name="T105" fmla="*/ 131 h 142"/>
              <a:gd name="T106" fmla="*/ 85 w 111"/>
              <a:gd name="T107" fmla="*/ 12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42">
                <a:moveTo>
                  <a:pt x="99" y="127"/>
                </a:moveTo>
                <a:cubicBezTo>
                  <a:pt x="97" y="130"/>
                  <a:pt x="94" y="132"/>
                  <a:pt x="90" y="134"/>
                </a:cubicBezTo>
                <a:cubicBezTo>
                  <a:pt x="82" y="139"/>
                  <a:pt x="72" y="142"/>
                  <a:pt x="62" y="141"/>
                </a:cubicBezTo>
                <a:cubicBezTo>
                  <a:pt x="52" y="140"/>
                  <a:pt x="43" y="136"/>
                  <a:pt x="35" y="129"/>
                </a:cubicBezTo>
                <a:cubicBezTo>
                  <a:pt x="35" y="129"/>
                  <a:pt x="35" y="129"/>
                  <a:pt x="35" y="129"/>
                </a:cubicBezTo>
                <a:cubicBezTo>
                  <a:pt x="35" y="129"/>
                  <a:pt x="35" y="129"/>
                  <a:pt x="35" y="129"/>
                </a:cubicBezTo>
                <a:cubicBezTo>
                  <a:pt x="33" y="127"/>
                  <a:pt x="30" y="124"/>
                  <a:pt x="28" y="120"/>
                </a:cubicBezTo>
                <a:cubicBezTo>
                  <a:pt x="13" y="95"/>
                  <a:pt x="13" y="95"/>
                  <a:pt x="13" y="95"/>
                </a:cubicBezTo>
                <a:cubicBezTo>
                  <a:pt x="13" y="95"/>
                  <a:pt x="13" y="95"/>
                  <a:pt x="13" y="95"/>
                </a:cubicBezTo>
                <a:cubicBezTo>
                  <a:pt x="5" y="80"/>
                  <a:pt x="5" y="80"/>
                  <a:pt x="5" y="80"/>
                </a:cubicBezTo>
                <a:cubicBezTo>
                  <a:pt x="0" y="72"/>
                  <a:pt x="5" y="61"/>
                  <a:pt x="15" y="60"/>
                </a:cubicBezTo>
                <a:cubicBezTo>
                  <a:pt x="19" y="60"/>
                  <a:pt x="25" y="61"/>
                  <a:pt x="28" y="66"/>
                </a:cubicBezTo>
                <a:cubicBezTo>
                  <a:pt x="29" y="67"/>
                  <a:pt x="29" y="67"/>
                  <a:pt x="29" y="67"/>
                </a:cubicBezTo>
                <a:cubicBezTo>
                  <a:pt x="30" y="69"/>
                  <a:pt x="30" y="69"/>
                  <a:pt x="30" y="69"/>
                </a:cubicBezTo>
                <a:cubicBezTo>
                  <a:pt x="30" y="22"/>
                  <a:pt x="30" y="22"/>
                  <a:pt x="30" y="22"/>
                </a:cubicBezTo>
                <a:cubicBezTo>
                  <a:pt x="30" y="12"/>
                  <a:pt x="41" y="6"/>
                  <a:pt x="49" y="11"/>
                </a:cubicBezTo>
                <a:cubicBezTo>
                  <a:pt x="52" y="0"/>
                  <a:pt x="70" y="0"/>
                  <a:pt x="73" y="11"/>
                </a:cubicBezTo>
                <a:cubicBezTo>
                  <a:pt x="81" y="6"/>
                  <a:pt x="92" y="12"/>
                  <a:pt x="92" y="22"/>
                </a:cubicBezTo>
                <a:cubicBezTo>
                  <a:pt x="92" y="22"/>
                  <a:pt x="92" y="22"/>
                  <a:pt x="92" y="22"/>
                </a:cubicBezTo>
                <a:cubicBezTo>
                  <a:pt x="93" y="22"/>
                  <a:pt x="93" y="22"/>
                  <a:pt x="93" y="22"/>
                </a:cubicBezTo>
                <a:cubicBezTo>
                  <a:pt x="101" y="19"/>
                  <a:pt x="111" y="24"/>
                  <a:pt x="111" y="34"/>
                </a:cubicBezTo>
                <a:cubicBezTo>
                  <a:pt x="111" y="97"/>
                  <a:pt x="111" y="97"/>
                  <a:pt x="111" y="97"/>
                </a:cubicBezTo>
                <a:cubicBezTo>
                  <a:pt x="111" y="102"/>
                  <a:pt x="110" y="108"/>
                  <a:pt x="108" y="113"/>
                </a:cubicBezTo>
                <a:cubicBezTo>
                  <a:pt x="106" y="118"/>
                  <a:pt x="103" y="122"/>
                  <a:pt x="99" y="127"/>
                </a:cubicBezTo>
                <a:close/>
                <a:moveTo>
                  <a:pt x="85" y="126"/>
                </a:moveTo>
                <a:cubicBezTo>
                  <a:pt x="85" y="126"/>
                  <a:pt x="85" y="126"/>
                  <a:pt x="85" y="126"/>
                </a:cubicBezTo>
                <a:cubicBezTo>
                  <a:pt x="88" y="124"/>
                  <a:pt x="90" y="122"/>
                  <a:pt x="92" y="120"/>
                </a:cubicBezTo>
                <a:cubicBezTo>
                  <a:pt x="95" y="117"/>
                  <a:pt x="97" y="113"/>
                  <a:pt x="98" y="109"/>
                </a:cubicBezTo>
                <a:cubicBezTo>
                  <a:pt x="100" y="105"/>
                  <a:pt x="101" y="101"/>
                  <a:pt x="101" y="97"/>
                </a:cubicBezTo>
                <a:cubicBezTo>
                  <a:pt x="101" y="34"/>
                  <a:pt x="101" y="34"/>
                  <a:pt x="101" y="34"/>
                </a:cubicBezTo>
                <a:cubicBezTo>
                  <a:pt x="101" y="30"/>
                  <a:pt x="95" y="30"/>
                  <a:pt x="95" y="34"/>
                </a:cubicBezTo>
                <a:cubicBezTo>
                  <a:pt x="95" y="64"/>
                  <a:pt x="95" y="64"/>
                  <a:pt x="95" y="64"/>
                </a:cubicBezTo>
                <a:cubicBezTo>
                  <a:pt x="95" y="72"/>
                  <a:pt x="82" y="72"/>
                  <a:pt x="82" y="64"/>
                </a:cubicBezTo>
                <a:cubicBezTo>
                  <a:pt x="82" y="22"/>
                  <a:pt x="82" y="22"/>
                  <a:pt x="82" y="22"/>
                </a:cubicBezTo>
                <a:cubicBezTo>
                  <a:pt x="82" y="18"/>
                  <a:pt x="77" y="18"/>
                  <a:pt x="77" y="22"/>
                </a:cubicBezTo>
                <a:cubicBezTo>
                  <a:pt x="77" y="64"/>
                  <a:pt x="77" y="64"/>
                  <a:pt x="77" y="64"/>
                </a:cubicBezTo>
                <a:cubicBezTo>
                  <a:pt x="77" y="72"/>
                  <a:pt x="64" y="72"/>
                  <a:pt x="64" y="64"/>
                </a:cubicBezTo>
                <a:cubicBezTo>
                  <a:pt x="64" y="15"/>
                  <a:pt x="64" y="15"/>
                  <a:pt x="64" y="15"/>
                </a:cubicBezTo>
                <a:cubicBezTo>
                  <a:pt x="64" y="12"/>
                  <a:pt x="58" y="12"/>
                  <a:pt x="58" y="15"/>
                </a:cubicBezTo>
                <a:cubicBezTo>
                  <a:pt x="58" y="64"/>
                  <a:pt x="58" y="64"/>
                  <a:pt x="58" y="64"/>
                </a:cubicBezTo>
                <a:cubicBezTo>
                  <a:pt x="58" y="72"/>
                  <a:pt x="45" y="72"/>
                  <a:pt x="45" y="64"/>
                </a:cubicBezTo>
                <a:cubicBezTo>
                  <a:pt x="45" y="22"/>
                  <a:pt x="45" y="22"/>
                  <a:pt x="45" y="22"/>
                </a:cubicBezTo>
                <a:cubicBezTo>
                  <a:pt x="45" y="18"/>
                  <a:pt x="40" y="18"/>
                  <a:pt x="40" y="22"/>
                </a:cubicBezTo>
                <a:cubicBezTo>
                  <a:pt x="40" y="80"/>
                  <a:pt x="40" y="80"/>
                  <a:pt x="40" y="80"/>
                </a:cubicBezTo>
                <a:cubicBezTo>
                  <a:pt x="40" y="87"/>
                  <a:pt x="30" y="90"/>
                  <a:pt x="27" y="84"/>
                </a:cubicBezTo>
                <a:cubicBezTo>
                  <a:pt x="20" y="72"/>
                  <a:pt x="20" y="72"/>
                  <a:pt x="20" y="72"/>
                </a:cubicBezTo>
                <a:cubicBezTo>
                  <a:pt x="17" y="68"/>
                  <a:pt x="11" y="71"/>
                  <a:pt x="13" y="75"/>
                </a:cubicBezTo>
                <a:cubicBezTo>
                  <a:pt x="22" y="90"/>
                  <a:pt x="22" y="90"/>
                  <a:pt x="22" y="90"/>
                </a:cubicBezTo>
                <a:cubicBezTo>
                  <a:pt x="22" y="90"/>
                  <a:pt x="22" y="90"/>
                  <a:pt x="22" y="90"/>
                </a:cubicBezTo>
                <a:cubicBezTo>
                  <a:pt x="36" y="115"/>
                  <a:pt x="36" y="115"/>
                  <a:pt x="36" y="115"/>
                </a:cubicBezTo>
                <a:cubicBezTo>
                  <a:pt x="38" y="118"/>
                  <a:pt x="40" y="120"/>
                  <a:pt x="42" y="122"/>
                </a:cubicBezTo>
                <a:cubicBezTo>
                  <a:pt x="42" y="122"/>
                  <a:pt x="42" y="122"/>
                  <a:pt x="42" y="122"/>
                </a:cubicBezTo>
                <a:cubicBezTo>
                  <a:pt x="48" y="127"/>
                  <a:pt x="55" y="130"/>
                  <a:pt x="63" y="131"/>
                </a:cubicBezTo>
                <a:cubicBezTo>
                  <a:pt x="71" y="132"/>
                  <a:pt x="78" y="130"/>
                  <a:pt x="85" y="1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淘宝店chenying0907 36"/>
          <p:cNvSpPr>
            <a:spLocks noEditPoints="1"/>
          </p:cNvSpPr>
          <p:nvPr/>
        </p:nvSpPr>
        <p:spPr bwMode="auto">
          <a:xfrm>
            <a:off x="10797713" y="4059417"/>
            <a:ext cx="231283" cy="311739"/>
          </a:xfrm>
          <a:custGeom>
            <a:avLst/>
            <a:gdLst>
              <a:gd name="T0" fmla="*/ 70 w 95"/>
              <a:gd name="T1" fmla="*/ 9 h 128"/>
              <a:gd name="T2" fmla="*/ 79 w 95"/>
              <a:gd name="T3" fmla="*/ 59 h 128"/>
              <a:gd name="T4" fmla="*/ 70 w 95"/>
              <a:gd name="T5" fmla="*/ 81 h 128"/>
              <a:gd name="T6" fmla="*/ 26 w 95"/>
              <a:gd name="T7" fmla="*/ 81 h 128"/>
              <a:gd name="T8" fmla="*/ 17 w 95"/>
              <a:gd name="T9" fmla="*/ 59 h 128"/>
              <a:gd name="T10" fmla="*/ 26 w 95"/>
              <a:gd name="T11" fmla="*/ 9 h 128"/>
              <a:gd name="T12" fmla="*/ 27 w 95"/>
              <a:gd name="T13" fmla="*/ 42 h 128"/>
              <a:gd name="T14" fmla="*/ 69 w 95"/>
              <a:gd name="T15" fmla="*/ 42 h 128"/>
              <a:gd name="T16" fmla="*/ 63 w 95"/>
              <a:gd name="T17" fmla="*/ 16 h 128"/>
              <a:gd name="T18" fmla="*/ 33 w 95"/>
              <a:gd name="T19" fmla="*/ 16 h 128"/>
              <a:gd name="T20" fmla="*/ 27 w 95"/>
              <a:gd name="T21" fmla="*/ 42 h 128"/>
              <a:gd name="T22" fmla="*/ 69 w 95"/>
              <a:gd name="T23" fmla="*/ 48 h 128"/>
              <a:gd name="T24" fmla="*/ 27 w 95"/>
              <a:gd name="T25" fmla="*/ 59 h 128"/>
              <a:gd name="T26" fmla="*/ 33 w 95"/>
              <a:gd name="T27" fmla="*/ 74 h 128"/>
              <a:gd name="T28" fmla="*/ 63 w 95"/>
              <a:gd name="T29" fmla="*/ 74 h 128"/>
              <a:gd name="T30" fmla="*/ 69 w 95"/>
              <a:gd name="T31" fmla="*/ 48 h 128"/>
              <a:gd name="T32" fmla="*/ 18 w 95"/>
              <a:gd name="T33" fmla="*/ 128 h 128"/>
              <a:gd name="T34" fmla="*/ 48 w 95"/>
              <a:gd name="T35" fmla="*/ 128 h 128"/>
              <a:gd name="T36" fmla="*/ 77 w 95"/>
              <a:gd name="T37" fmla="*/ 128 h 128"/>
              <a:gd name="T38" fmla="*/ 77 w 95"/>
              <a:gd name="T39" fmla="*/ 118 h 128"/>
              <a:gd name="T40" fmla="*/ 53 w 95"/>
              <a:gd name="T41" fmla="*/ 106 h 128"/>
              <a:gd name="T42" fmla="*/ 91 w 95"/>
              <a:gd name="T43" fmla="*/ 77 h 128"/>
              <a:gd name="T44" fmla="*/ 95 w 95"/>
              <a:gd name="T45" fmla="*/ 45 h 128"/>
              <a:gd name="T46" fmla="*/ 85 w 95"/>
              <a:gd name="T47" fmla="*/ 45 h 128"/>
              <a:gd name="T48" fmla="*/ 82 w 95"/>
              <a:gd name="T49" fmla="*/ 73 h 128"/>
              <a:gd name="T50" fmla="*/ 48 w 95"/>
              <a:gd name="T51" fmla="*/ 97 h 128"/>
              <a:gd name="T52" fmla="*/ 21 w 95"/>
              <a:gd name="T53" fmla="*/ 86 h 128"/>
              <a:gd name="T54" fmla="*/ 10 w 95"/>
              <a:gd name="T55" fmla="*/ 59 h 128"/>
              <a:gd name="T56" fmla="*/ 5 w 95"/>
              <a:gd name="T57" fmla="*/ 40 h 128"/>
              <a:gd name="T58" fmla="*/ 0 w 95"/>
              <a:gd name="T59" fmla="*/ 59 h 128"/>
              <a:gd name="T60" fmla="*/ 14 w 95"/>
              <a:gd name="T61" fmla="*/ 92 h 128"/>
              <a:gd name="T62" fmla="*/ 43 w 95"/>
              <a:gd name="T63" fmla="*/ 106 h 128"/>
              <a:gd name="T64" fmla="*/ 18 w 95"/>
              <a:gd name="T65" fmla="*/ 118 h 128"/>
              <a:gd name="T66" fmla="*/ 18 w 95"/>
              <a:gd name="T6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128">
                <a:moveTo>
                  <a:pt x="48" y="0"/>
                </a:moveTo>
                <a:cubicBezTo>
                  <a:pt x="56" y="0"/>
                  <a:pt x="64" y="3"/>
                  <a:pt x="70" y="9"/>
                </a:cubicBezTo>
                <a:cubicBezTo>
                  <a:pt x="75" y="14"/>
                  <a:pt x="79" y="22"/>
                  <a:pt x="79" y="31"/>
                </a:cubicBezTo>
                <a:cubicBezTo>
                  <a:pt x="79" y="59"/>
                  <a:pt x="79" y="59"/>
                  <a:pt x="79" y="59"/>
                </a:cubicBezTo>
                <a:cubicBezTo>
                  <a:pt x="79" y="67"/>
                  <a:pt x="75" y="75"/>
                  <a:pt x="70" y="81"/>
                </a:cubicBezTo>
                <a:cubicBezTo>
                  <a:pt x="70" y="81"/>
                  <a:pt x="70" y="81"/>
                  <a:pt x="70" y="81"/>
                </a:cubicBezTo>
                <a:cubicBezTo>
                  <a:pt x="64" y="86"/>
                  <a:pt x="56" y="90"/>
                  <a:pt x="48" y="90"/>
                </a:cubicBezTo>
                <a:cubicBezTo>
                  <a:pt x="39" y="90"/>
                  <a:pt x="31" y="86"/>
                  <a:pt x="26" y="81"/>
                </a:cubicBezTo>
                <a:cubicBezTo>
                  <a:pt x="26" y="81"/>
                  <a:pt x="26" y="81"/>
                  <a:pt x="26" y="81"/>
                </a:cubicBezTo>
                <a:cubicBezTo>
                  <a:pt x="20" y="75"/>
                  <a:pt x="17" y="67"/>
                  <a:pt x="17" y="59"/>
                </a:cubicBezTo>
                <a:cubicBezTo>
                  <a:pt x="17" y="31"/>
                  <a:pt x="17" y="31"/>
                  <a:pt x="17" y="31"/>
                </a:cubicBezTo>
                <a:cubicBezTo>
                  <a:pt x="17" y="22"/>
                  <a:pt x="20" y="14"/>
                  <a:pt x="26" y="9"/>
                </a:cubicBezTo>
                <a:cubicBezTo>
                  <a:pt x="31" y="3"/>
                  <a:pt x="39" y="0"/>
                  <a:pt x="48" y="0"/>
                </a:cubicBezTo>
                <a:close/>
                <a:moveTo>
                  <a:pt x="27" y="42"/>
                </a:moveTo>
                <a:cubicBezTo>
                  <a:pt x="27" y="42"/>
                  <a:pt x="27" y="42"/>
                  <a:pt x="27" y="42"/>
                </a:cubicBezTo>
                <a:cubicBezTo>
                  <a:pt x="69" y="42"/>
                  <a:pt x="69" y="42"/>
                  <a:pt x="69" y="42"/>
                </a:cubicBezTo>
                <a:cubicBezTo>
                  <a:pt x="69" y="31"/>
                  <a:pt x="69" y="31"/>
                  <a:pt x="69" y="31"/>
                </a:cubicBezTo>
                <a:cubicBezTo>
                  <a:pt x="69" y="25"/>
                  <a:pt x="66" y="20"/>
                  <a:pt x="63" y="16"/>
                </a:cubicBezTo>
                <a:cubicBezTo>
                  <a:pt x="59" y="12"/>
                  <a:pt x="53" y="10"/>
                  <a:pt x="48" y="10"/>
                </a:cubicBezTo>
                <a:cubicBezTo>
                  <a:pt x="42" y="10"/>
                  <a:pt x="37" y="12"/>
                  <a:pt x="33" y="16"/>
                </a:cubicBezTo>
                <a:cubicBezTo>
                  <a:pt x="29" y="20"/>
                  <a:pt x="27" y="25"/>
                  <a:pt x="27" y="31"/>
                </a:cubicBezTo>
                <a:cubicBezTo>
                  <a:pt x="27" y="42"/>
                  <a:pt x="27" y="42"/>
                  <a:pt x="27" y="42"/>
                </a:cubicBezTo>
                <a:close/>
                <a:moveTo>
                  <a:pt x="69" y="48"/>
                </a:moveTo>
                <a:cubicBezTo>
                  <a:pt x="69" y="48"/>
                  <a:pt x="69" y="48"/>
                  <a:pt x="69" y="48"/>
                </a:cubicBezTo>
                <a:cubicBezTo>
                  <a:pt x="27" y="48"/>
                  <a:pt x="27" y="48"/>
                  <a:pt x="27" y="48"/>
                </a:cubicBezTo>
                <a:cubicBezTo>
                  <a:pt x="27" y="59"/>
                  <a:pt x="27" y="59"/>
                  <a:pt x="27" y="59"/>
                </a:cubicBezTo>
                <a:cubicBezTo>
                  <a:pt x="27" y="65"/>
                  <a:pt x="29" y="70"/>
                  <a:pt x="33" y="74"/>
                </a:cubicBezTo>
                <a:cubicBezTo>
                  <a:pt x="33" y="74"/>
                  <a:pt x="33" y="74"/>
                  <a:pt x="33" y="74"/>
                </a:cubicBezTo>
                <a:cubicBezTo>
                  <a:pt x="37" y="78"/>
                  <a:pt x="42" y="80"/>
                  <a:pt x="48" y="80"/>
                </a:cubicBezTo>
                <a:cubicBezTo>
                  <a:pt x="53" y="80"/>
                  <a:pt x="59" y="78"/>
                  <a:pt x="63" y="74"/>
                </a:cubicBezTo>
                <a:cubicBezTo>
                  <a:pt x="66" y="70"/>
                  <a:pt x="69" y="65"/>
                  <a:pt x="69" y="59"/>
                </a:cubicBezTo>
                <a:cubicBezTo>
                  <a:pt x="69" y="48"/>
                  <a:pt x="69" y="48"/>
                  <a:pt x="69" y="48"/>
                </a:cubicBezTo>
                <a:close/>
                <a:moveTo>
                  <a:pt x="18" y="128"/>
                </a:moveTo>
                <a:cubicBezTo>
                  <a:pt x="18" y="128"/>
                  <a:pt x="18" y="128"/>
                  <a:pt x="18" y="128"/>
                </a:cubicBezTo>
                <a:cubicBezTo>
                  <a:pt x="47" y="128"/>
                  <a:pt x="47" y="128"/>
                  <a:pt x="47" y="128"/>
                </a:cubicBezTo>
                <a:cubicBezTo>
                  <a:pt x="48" y="128"/>
                  <a:pt x="48" y="128"/>
                  <a:pt x="48" y="128"/>
                </a:cubicBezTo>
                <a:cubicBezTo>
                  <a:pt x="48" y="128"/>
                  <a:pt x="48" y="128"/>
                  <a:pt x="48" y="128"/>
                </a:cubicBezTo>
                <a:cubicBezTo>
                  <a:pt x="77" y="128"/>
                  <a:pt x="77" y="128"/>
                  <a:pt x="77" y="128"/>
                </a:cubicBezTo>
                <a:cubicBezTo>
                  <a:pt x="80" y="128"/>
                  <a:pt x="82" y="126"/>
                  <a:pt x="82" y="123"/>
                </a:cubicBezTo>
                <a:cubicBezTo>
                  <a:pt x="82" y="120"/>
                  <a:pt x="80" y="118"/>
                  <a:pt x="77" y="118"/>
                </a:cubicBezTo>
                <a:cubicBezTo>
                  <a:pt x="53" y="118"/>
                  <a:pt x="53" y="118"/>
                  <a:pt x="53" y="118"/>
                </a:cubicBezTo>
                <a:cubicBezTo>
                  <a:pt x="53" y="106"/>
                  <a:pt x="53" y="106"/>
                  <a:pt x="53" y="106"/>
                </a:cubicBezTo>
                <a:cubicBezTo>
                  <a:pt x="64" y="105"/>
                  <a:pt x="74" y="100"/>
                  <a:pt x="81" y="92"/>
                </a:cubicBezTo>
                <a:cubicBezTo>
                  <a:pt x="86" y="88"/>
                  <a:pt x="89" y="83"/>
                  <a:pt x="91" y="77"/>
                </a:cubicBezTo>
                <a:cubicBezTo>
                  <a:pt x="94" y="71"/>
                  <a:pt x="95" y="65"/>
                  <a:pt x="95" y="59"/>
                </a:cubicBezTo>
                <a:cubicBezTo>
                  <a:pt x="95" y="45"/>
                  <a:pt x="95" y="45"/>
                  <a:pt x="95" y="45"/>
                </a:cubicBezTo>
                <a:cubicBezTo>
                  <a:pt x="95" y="42"/>
                  <a:pt x="93" y="40"/>
                  <a:pt x="90" y="40"/>
                </a:cubicBezTo>
                <a:cubicBezTo>
                  <a:pt x="87" y="40"/>
                  <a:pt x="85" y="42"/>
                  <a:pt x="85" y="45"/>
                </a:cubicBezTo>
                <a:cubicBezTo>
                  <a:pt x="85" y="59"/>
                  <a:pt x="85" y="59"/>
                  <a:pt x="85" y="59"/>
                </a:cubicBezTo>
                <a:cubicBezTo>
                  <a:pt x="85" y="64"/>
                  <a:pt x="84" y="69"/>
                  <a:pt x="82" y="73"/>
                </a:cubicBezTo>
                <a:cubicBezTo>
                  <a:pt x="80" y="78"/>
                  <a:pt x="78" y="82"/>
                  <a:pt x="74" y="86"/>
                </a:cubicBezTo>
                <a:cubicBezTo>
                  <a:pt x="67" y="92"/>
                  <a:pt x="58" y="97"/>
                  <a:pt x="48" y="97"/>
                </a:cubicBezTo>
                <a:cubicBezTo>
                  <a:pt x="43" y="97"/>
                  <a:pt x="38" y="96"/>
                  <a:pt x="33" y="94"/>
                </a:cubicBezTo>
                <a:cubicBezTo>
                  <a:pt x="29" y="92"/>
                  <a:pt x="25" y="89"/>
                  <a:pt x="21" y="86"/>
                </a:cubicBezTo>
                <a:cubicBezTo>
                  <a:pt x="18" y="82"/>
                  <a:pt x="15" y="78"/>
                  <a:pt x="13" y="73"/>
                </a:cubicBezTo>
                <a:cubicBezTo>
                  <a:pt x="11" y="69"/>
                  <a:pt x="10" y="64"/>
                  <a:pt x="10" y="59"/>
                </a:cubicBezTo>
                <a:cubicBezTo>
                  <a:pt x="10" y="45"/>
                  <a:pt x="10" y="45"/>
                  <a:pt x="10" y="45"/>
                </a:cubicBezTo>
                <a:cubicBezTo>
                  <a:pt x="10" y="42"/>
                  <a:pt x="8" y="40"/>
                  <a:pt x="5" y="40"/>
                </a:cubicBezTo>
                <a:cubicBezTo>
                  <a:pt x="2" y="40"/>
                  <a:pt x="0" y="42"/>
                  <a:pt x="0" y="45"/>
                </a:cubicBezTo>
                <a:cubicBezTo>
                  <a:pt x="0" y="59"/>
                  <a:pt x="0" y="59"/>
                  <a:pt x="0" y="59"/>
                </a:cubicBezTo>
                <a:cubicBezTo>
                  <a:pt x="0" y="65"/>
                  <a:pt x="2" y="71"/>
                  <a:pt x="4" y="77"/>
                </a:cubicBezTo>
                <a:cubicBezTo>
                  <a:pt x="6" y="83"/>
                  <a:pt x="10" y="88"/>
                  <a:pt x="14" y="92"/>
                </a:cubicBezTo>
                <a:cubicBezTo>
                  <a:pt x="19" y="97"/>
                  <a:pt x="24" y="100"/>
                  <a:pt x="30" y="103"/>
                </a:cubicBezTo>
                <a:cubicBezTo>
                  <a:pt x="34" y="104"/>
                  <a:pt x="38" y="106"/>
                  <a:pt x="43" y="106"/>
                </a:cubicBezTo>
                <a:cubicBezTo>
                  <a:pt x="43" y="118"/>
                  <a:pt x="43" y="118"/>
                  <a:pt x="43" y="118"/>
                </a:cubicBezTo>
                <a:cubicBezTo>
                  <a:pt x="18" y="118"/>
                  <a:pt x="18" y="118"/>
                  <a:pt x="18" y="118"/>
                </a:cubicBezTo>
                <a:cubicBezTo>
                  <a:pt x="16" y="118"/>
                  <a:pt x="14" y="120"/>
                  <a:pt x="14" y="123"/>
                </a:cubicBezTo>
                <a:cubicBezTo>
                  <a:pt x="14" y="126"/>
                  <a:pt x="16" y="128"/>
                  <a:pt x="18" y="12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淘宝店chenying0907 37"/>
          <p:cNvSpPr>
            <a:spLocks noEditPoints="1"/>
          </p:cNvSpPr>
          <p:nvPr/>
        </p:nvSpPr>
        <p:spPr bwMode="auto">
          <a:xfrm>
            <a:off x="4371287" y="4078325"/>
            <a:ext cx="272447" cy="313701"/>
          </a:xfrm>
          <a:custGeom>
            <a:avLst/>
            <a:gdLst>
              <a:gd name="T0" fmla="*/ 27 w 112"/>
              <a:gd name="T1" fmla="*/ 92 h 128"/>
              <a:gd name="T2" fmla="*/ 27 w 112"/>
              <a:gd name="T3" fmla="*/ 98 h 128"/>
              <a:gd name="T4" fmla="*/ 87 w 112"/>
              <a:gd name="T5" fmla="*/ 95 h 128"/>
              <a:gd name="T6" fmla="*/ 24 w 112"/>
              <a:gd name="T7" fmla="*/ 53 h 128"/>
              <a:gd name="T8" fmla="*/ 27 w 112"/>
              <a:gd name="T9" fmla="*/ 56 h 128"/>
              <a:gd name="T10" fmla="*/ 87 w 112"/>
              <a:gd name="T11" fmla="*/ 53 h 128"/>
              <a:gd name="T12" fmla="*/ 27 w 112"/>
              <a:gd name="T13" fmla="*/ 50 h 128"/>
              <a:gd name="T14" fmla="*/ 110 w 112"/>
              <a:gd name="T15" fmla="*/ 37 h 128"/>
              <a:gd name="T16" fmla="*/ 75 w 112"/>
              <a:gd name="T17" fmla="*/ 1 h 128"/>
              <a:gd name="T18" fmla="*/ 13 w 112"/>
              <a:gd name="T19" fmla="*/ 0 h 128"/>
              <a:gd name="T20" fmla="*/ 0 w 112"/>
              <a:gd name="T21" fmla="*/ 13 h 128"/>
              <a:gd name="T22" fmla="*/ 3 w 112"/>
              <a:gd name="T23" fmla="*/ 124 h 128"/>
              <a:gd name="T24" fmla="*/ 13 w 112"/>
              <a:gd name="T25" fmla="*/ 128 h 128"/>
              <a:gd name="T26" fmla="*/ 108 w 112"/>
              <a:gd name="T27" fmla="*/ 124 h 128"/>
              <a:gd name="T28" fmla="*/ 112 w 112"/>
              <a:gd name="T29" fmla="*/ 115 h 128"/>
              <a:gd name="T30" fmla="*/ 110 w 112"/>
              <a:gd name="T31" fmla="*/ 37 h 128"/>
              <a:gd name="T32" fmla="*/ 74 w 112"/>
              <a:gd name="T33" fmla="*/ 15 h 128"/>
              <a:gd name="T34" fmla="*/ 79 w 112"/>
              <a:gd name="T35" fmla="*/ 37 h 128"/>
              <a:gd name="T36" fmla="*/ 76 w 112"/>
              <a:gd name="T37" fmla="*/ 36 h 128"/>
              <a:gd name="T38" fmla="*/ 74 w 112"/>
              <a:gd name="T39" fmla="*/ 15 h 128"/>
              <a:gd name="T40" fmla="*/ 102 w 112"/>
              <a:gd name="T41" fmla="*/ 115 h 128"/>
              <a:gd name="T42" fmla="*/ 101 w 112"/>
              <a:gd name="T43" fmla="*/ 117 h 128"/>
              <a:gd name="T44" fmla="*/ 13 w 112"/>
              <a:gd name="T45" fmla="*/ 118 h 128"/>
              <a:gd name="T46" fmla="*/ 9 w 112"/>
              <a:gd name="T47" fmla="*/ 115 h 128"/>
              <a:gd name="T48" fmla="*/ 10 w 112"/>
              <a:gd name="T49" fmla="*/ 11 h 128"/>
              <a:gd name="T50" fmla="*/ 68 w 112"/>
              <a:gd name="T51" fmla="*/ 10 h 128"/>
              <a:gd name="T52" fmla="*/ 71 w 112"/>
              <a:gd name="T53" fmla="*/ 40 h 128"/>
              <a:gd name="T54" fmla="*/ 79 w 112"/>
              <a:gd name="T55" fmla="*/ 43 h 128"/>
              <a:gd name="T56" fmla="*/ 102 w 112"/>
              <a:gd name="T57" fmla="*/ 115 h 128"/>
              <a:gd name="T58" fmla="*/ 84 w 112"/>
              <a:gd name="T59" fmla="*/ 71 h 128"/>
              <a:gd name="T60" fmla="*/ 24 w 112"/>
              <a:gd name="T61" fmla="*/ 74 h 128"/>
              <a:gd name="T62" fmla="*/ 84 w 112"/>
              <a:gd name="T63" fmla="*/ 77 h 128"/>
              <a:gd name="T64" fmla="*/ 84 w 112"/>
              <a:gd name="T65"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8">
                <a:moveTo>
                  <a:pt x="84" y="92"/>
                </a:moveTo>
                <a:cubicBezTo>
                  <a:pt x="27" y="92"/>
                  <a:pt x="27" y="92"/>
                  <a:pt x="27" y="92"/>
                </a:cubicBezTo>
                <a:cubicBezTo>
                  <a:pt x="25" y="92"/>
                  <a:pt x="24" y="93"/>
                  <a:pt x="24" y="95"/>
                </a:cubicBezTo>
                <a:cubicBezTo>
                  <a:pt x="24" y="96"/>
                  <a:pt x="25" y="98"/>
                  <a:pt x="27" y="98"/>
                </a:cubicBezTo>
                <a:cubicBezTo>
                  <a:pt x="84" y="98"/>
                  <a:pt x="84" y="98"/>
                  <a:pt x="84" y="98"/>
                </a:cubicBezTo>
                <a:cubicBezTo>
                  <a:pt x="86" y="98"/>
                  <a:pt x="87" y="96"/>
                  <a:pt x="87" y="95"/>
                </a:cubicBezTo>
                <a:cubicBezTo>
                  <a:pt x="87" y="93"/>
                  <a:pt x="86" y="92"/>
                  <a:pt x="84" y="92"/>
                </a:cubicBezTo>
                <a:close/>
                <a:moveTo>
                  <a:pt x="24" y="53"/>
                </a:moveTo>
                <a:cubicBezTo>
                  <a:pt x="24" y="53"/>
                  <a:pt x="24" y="53"/>
                  <a:pt x="24" y="53"/>
                </a:cubicBezTo>
                <a:cubicBezTo>
                  <a:pt x="24" y="55"/>
                  <a:pt x="25" y="56"/>
                  <a:pt x="27" y="56"/>
                </a:cubicBezTo>
                <a:cubicBezTo>
                  <a:pt x="84" y="56"/>
                  <a:pt x="84" y="56"/>
                  <a:pt x="84" y="56"/>
                </a:cubicBezTo>
                <a:cubicBezTo>
                  <a:pt x="86" y="56"/>
                  <a:pt x="87" y="55"/>
                  <a:pt x="87" y="53"/>
                </a:cubicBezTo>
                <a:cubicBezTo>
                  <a:pt x="87" y="52"/>
                  <a:pt x="86" y="50"/>
                  <a:pt x="84" y="50"/>
                </a:cubicBezTo>
                <a:cubicBezTo>
                  <a:pt x="27" y="50"/>
                  <a:pt x="27" y="50"/>
                  <a:pt x="27" y="50"/>
                </a:cubicBezTo>
                <a:cubicBezTo>
                  <a:pt x="25" y="50"/>
                  <a:pt x="24" y="52"/>
                  <a:pt x="24" y="53"/>
                </a:cubicBezTo>
                <a:close/>
                <a:moveTo>
                  <a:pt x="110" y="37"/>
                </a:moveTo>
                <a:cubicBezTo>
                  <a:pt x="110" y="37"/>
                  <a:pt x="110" y="37"/>
                  <a:pt x="110" y="37"/>
                </a:cubicBezTo>
                <a:cubicBezTo>
                  <a:pt x="75" y="1"/>
                  <a:pt x="75" y="1"/>
                  <a:pt x="75" y="1"/>
                </a:cubicBezTo>
                <a:cubicBezTo>
                  <a:pt x="74" y="0"/>
                  <a:pt x="73" y="0"/>
                  <a:pt x="71" y="0"/>
                </a:cubicBezTo>
                <a:cubicBezTo>
                  <a:pt x="13" y="0"/>
                  <a:pt x="13" y="0"/>
                  <a:pt x="13" y="0"/>
                </a:cubicBezTo>
                <a:cubicBezTo>
                  <a:pt x="9" y="0"/>
                  <a:pt x="6" y="1"/>
                  <a:pt x="3" y="4"/>
                </a:cubicBezTo>
                <a:cubicBezTo>
                  <a:pt x="1" y="6"/>
                  <a:pt x="0" y="9"/>
                  <a:pt x="0" y="13"/>
                </a:cubicBezTo>
                <a:cubicBezTo>
                  <a:pt x="0" y="115"/>
                  <a:pt x="0" y="115"/>
                  <a:pt x="0" y="115"/>
                </a:cubicBezTo>
                <a:cubicBezTo>
                  <a:pt x="0" y="118"/>
                  <a:pt x="1" y="122"/>
                  <a:pt x="3" y="124"/>
                </a:cubicBezTo>
                <a:cubicBezTo>
                  <a:pt x="4" y="124"/>
                  <a:pt x="4" y="124"/>
                  <a:pt x="4" y="124"/>
                </a:cubicBezTo>
                <a:cubicBezTo>
                  <a:pt x="6" y="126"/>
                  <a:pt x="9" y="128"/>
                  <a:pt x="13" y="128"/>
                </a:cubicBezTo>
                <a:cubicBezTo>
                  <a:pt x="99" y="128"/>
                  <a:pt x="99" y="128"/>
                  <a:pt x="99" y="128"/>
                </a:cubicBezTo>
                <a:cubicBezTo>
                  <a:pt x="102" y="128"/>
                  <a:pt x="105" y="126"/>
                  <a:pt x="108" y="124"/>
                </a:cubicBezTo>
                <a:cubicBezTo>
                  <a:pt x="108" y="124"/>
                  <a:pt x="108" y="124"/>
                  <a:pt x="108" y="124"/>
                </a:cubicBezTo>
                <a:cubicBezTo>
                  <a:pt x="110" y="122"/>
                  <a:pt x="112" y="118"/>
                  <a:pt x="112" y="115"/>
                </a:cubicBezTo>
                <a:cubicBezTo>
                  <a:pt x="112" y="40"/>
                  <a:pt x="112" y="40"/>
                  <a:pt x="112" y="40"/>
                </a:cubicBezTo>
                <a:cubicBezTo>
                  <a:pt x="112" y="39"/>
                  <a:pt x="111" y="38"/>
                  <a:pt x="110" y="37"/>
                </a:cubicBezTo>
                <a:close/>
                <a:moveTo>
                  <a:pt x="74" y="15"/>
                </a:moveTo>
                <a:cubicBezTo>
                  <a:pt x="74" y="15"/>
                  <a:pt x="74" y="15"/>
                  <a:pt x="74" y="15"/>
                </a:cubicBezTo>
                <a:cubicBezTo>
                  <a:pt x="97" y="37"/>
                  <a:pt x="97" y="37"/>
                  <a:pt x="97" y="37"/>
                </a:cubicBezTo>
                <a:cubicBezTo>
                  <a:pt x="79" y="37"/>
                  <a:pt x="79" y="37"/>
                  <a:pt x="79" y="37"/>
                </a:cubicBezTo>
                <a:cubicBezTo>
                  <a:pt x="78" y="37"/>
                  <a:pt x="77" y="37"/>
                  <a:pt x="76" y="36"/>
                </a:cubicBezTo>
                <a:cubicBezTo>
                  <a:pt x="76" y="36"/>
                  <a:pt x="76" y="36"/>
                  <a:pt x="76" y="36"/>
                </a:cubicBezTo>
                <a:cubicBezTo>
                  <a:pt x="75" y="35"/>
                  <a:pt x="74" y="33"/>
                  <a:pt x="74" y="32"/>
                </a:cubicBezTo>
                <a:cubicBezTo>
                  <a:pt x="74" y="15"/>
                  <a:pt x="74" y="15"/>
                  <a:pt x="74" y="15"/>
                </a:cubicBezTo>
                <a:close/>
                <a:moveTo>
                  <a:pt x="102" y="115"/>
                </a:moveTo>
                <a:cubicBezTo>
                  <a:pt x="102" y="115"/>
                  <a:pt x="102" y="115"/>
                  <a:pt x="102" y="115"/>
                </a:cubicBezTo>
                <a:cubicBezTo>
                  <a:pt x="102" y="116"/>
                  <a:pt x="101" y="116"/>
                  <a:pt x="101" y="117"/>
                </a:cubicBezTo>
                <a:cubicBezTo>
                  <a:pt x="101" y="117"/>
                  <a:pt x="101" y="117"/>
                  <a:pt x="101" y="117"/>
                </a:cubicBezTo>
                <a:cubicBezTo>
                  <a:pt x="100" y="118"/>
                  <a:pt x="99" y="118"/>
                  <a:pt x="99" y="118"/>
                </a:cubicBezTo>
                <a:cubicBezTo>
                  <a:pt x="13" y="118"/>
                  <a:pt x="13" y="118"/>
                  <a:pt x="13" y="118"/>
                </a:cubicBezTo>
                <a:cubicBezTo>
                  <a:pt x="12" y="118"/>
                  <a:pt x="11" y="118"/>
                  <a:pt x="10" y="117"/>
                </a:cubicBezTo>
                <a:cubicBezTo>
                  <a:pt x="10" y="116"/>
                  <a:pt x="9" y="116"/>
                  <a:pt x="9" y="115"/>
                </a:cubicBezTo>
                <a:cubicBezTo>
                  <a:pt x="9" y="13"/>
                  <a:pt x="9" y="13"/>
                  <a:pt x="9" y="13"/>
                </a:cubicBezTo>
                <a:cubicBezTo>
                  <a:pt x="9" y="12"/>
                  <a:pt x="10" y="11"/>
                  <a:pt x="10" y="11"/>
                </a:cubicBezTo>
                <a:cubicBezTo>
                  <a:pt x="11" y="10"/>
                  <a:pt x="12" y="10"/>
                  <a:pt x="13" y="10"/>
                </a:cubicBezTo>
                <a:cubicBezTo>
                  <a:pt x="68" y="10"/>
                  <a:pt x="68" y="10"/>
                  <a:pt x="68" y="10"/>
                </a:cubicBezTo>
                <a:cubicBezTo>
                  <a:pt x="68" y="32"/>
                  <a:pt x="68" y="32"/>
                  <a:pt x="68" y="32"/>
                </a:cubicBezTo>
                <a:cubicBezTo>
                  <a:pt x="68" y="35"/>
                  <a:pt x="69" y="38"/>
                  <a:pt x="71" y="40"/>
                </a:cubicBezTo>
                <a:cubicBezTo>
                  <a:pt x="72" y="40"/>
                  <a:pt x="72" y="40"/>
                  <a:pt x="72" y="40"/>
                </a:cubicBezTo>
                <a:cubicBezTo>
                  <a:pt x="73" y="42"/>
                  <a:pt x="76" y="43"/>
                  <a:pt x="79" y="43"/>
                </a:cubicBezTo>
                <a:cubicBezTo>
                  <a:pt x="102" y="43"/>
                  <a:pt x="102" y="43"/>
                  <a:pt x="102" y="43"/>
                </a:cubicBezTo>
                <a:cubicBezTo>
                  <a:pt x="102" y="115"/>
                  <a:pt x="102" y="115"/>
                  <a:pt x="102" y="115"/>
                </a:cubicBezTo>
                <a:close/>
                <a:moveTo>
                  <a:pt x="84" y="71"/>
                </a:moveTo>
                <a:cubicBezTo>
                  <a:pt x="84" y="71"/>
                  <a:pt x="84" y="71"/>
                  <a:pt x="84" y="71"/>
                </a:cubicBezTo>
                <a:cubicBezTo>
                  <a:pt x="27" y="71"/>
                  <a:pt x="27" y="71"/>
                  <a:pt x="27" y="71"/>
                </a:cubicBezTo>
                <a:cubicBezTo>
                  <a:pt x="25" y="71"/>
                  <a:pt x="24" y="72"/>
                  <a:pt x="24" y="74"/>
                </a:cubicBezTo>
                <a:cubicBezTo>
                  <a:pt x="24" y="76"/>
                  <a:pt x="25" y="77"/>
                  <a:pt x="27" y="77"/>
                </a:cubicBezTo>
                <a:cubicBezTo>
                  <a:pt x="84" y="77"/>
                  <a:pt x="84" y="77"/>
                  <a:pt x="84" y="77"/>
                </a:cubicBezTo>
                <a:cubicBezTo>
                  <a:pt x="86" y="77"/>
                  <a:pt x="87" y="76"/>
                  <a:pt x="87" y="74"/>
                </a:cubicBezTo>
                <a:cubicBezTo>
                  <a:pt x="87" y="72"/>
                  <a:pt x="86" y="71"/>
                  <a:pt x="84" y="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淘宝店chenying0907 38"/>
          <p:cNvSpPr>
            <a:spLocks noEditPoints="1"/>
          </p:cNvSpPr>
          <p:nvPr/>
        </p:nvSpPr>
        <p:spPr bwMode="auto">
          <a:xfrm>
            <a:off x="6512309" y="4086166"/>
            <a:ext cx="256766" cy="305859"/>
          </a:xfrm>
          <a:custGeom>
            <a:avLst/>
            <a:gdLst>
              <a:gd name="T0" fmla="*/ 93 w 105"/>
              <a:gd name="T1" fmla="*/ 2 h 125"/>
              <a:gd name="T2" fmla="*/ 90 w 105"/>
              <a:gd name="T3" fmla="*/ 9 h 125"/>
              <a:gd name="T4" fmla="*/ 105 w 105"/>
              <a:gd name="T5" fmla="*/ 47 h 125"/>
              <a:gd name="T6" fmla="*/ 88 w 105"/>
              <a:gd name="T7" fmla="*/ 89 h 125"/>
              <a:gd name="T8" fmla="*/ 69 w 105"/>
              <a:gd name="T9" fmla="*/ 101 h 125"/>
              <a:gd name="T10" fmla="*/ 52 w 105"/>
              <a:gd name="T11" fmla="*/ 105 h 125"/>
              <a:gd name="T12" fmla="*/ 52 w 105"/>
              <a:gd name="T13" fmla="*/ 115 h 125"/>
              <a:gd name="T14" fmla="*/ 76 w 105"/>
              <a:gd name="T15" fmla="*/ 120 h 125"/>
              <a:gd name="T16" fmla="*/ 47 w 105"/>
              <a:gd name="T17" fmla="*/ 125 h 125"/>
              <a:gd name="T18" fmla="*/ 47 w 105"/>
              <a:gd name="T19" fmla="*/ 125 h 125"/>
              <a:gd name="T20" fmla="*/ 19 w 105"/>
              <a:gd name="T21" fmla="*/ 120 h 125"/>
              <a:gd name="T22" fmla="*/ 42 w 105"/>
              <a:gd name="T23" fmla="*/ 115 h 125"/>
              <a:gd name="T24" fmla="*/ 42 w 105"/>
              <a:gd name="T25" fmla="*/ 105 h 125"/>
              <a:gd name="T26" fmla="*/ 8 w 105"/>
              <a:gd name="T27" fmla="*/ 91 h 125"/>
              <a:gd name="T28" fmla="*/ 1 w 105"/>
              <a:gd name="T29" fmla="*/ 94 h 125"/>
              <a:gd name="T30" fmla="*/ 12 w 105"/>
              <a:gd name="T31" fmla="*/ 79 h 125"/>
              <a:gd name="T32" fmla="*/ 14 w 105"/>
              <a:gd name="T33" fmla="*/ 14 h 125"/>
              <a:gd name="T34" fmla="*/ 78 w 105"/>
              <a:gd name="T35" fmla="*/ 12 h 125"/>
              <a:gd name="T36" fmla="*/ 84 w 105"/>
              <a:gd name="T37" fmla="*/ 7 h 125"/>
              <a:gd name="T38" fmla="*/ 84 w 105"/>
              <a:gd name="T39" fmla="*/ 7 h 125"/>
              <a:gd name="T40" fmla="*/ 86 w 105"/>
              <a:gd name="T41" fmla="*/ 13 h 125"/>
              <a:gd name="T42" fmla="*/ 82 w 105"/>
              <a:gd name="T43" fmla="*/ 16 h 125"/>
              <a:gd name="T44" fmla="*/ 80 w 105"/>
              <a:gd name="T45" fmla="*/ 81 h 125"/>
              <a:gd name="T46" fmla="*/ 47 w 105"/>
              <a:gd name="T47" fmla="*/ 95 h 125"/>
              <a:gd name="T48" fmla="*/ 13 w 105"/>
              <a:gd name="T49" fmla="*/ 86 h 125"/>
              <a:gd name="T50" fmla="*/ 47 w 105"/>
              <a:gd name="T51" fmla="*/ 100 h 125"/>
              <a:gd name="T52" fmla="*/ 67 w 105"/>
              <a:gd name="T53" fmla="*/ 96 h 125"/>
              <a:gd name="T54" fmla="*/ 84 w 105"/>
              <a:gd name="T55" fmla="*/ 84 h 125"/>
              <a:gd name="T56" fmla="*/ 95 w 105"/>
              <a:gd name="T57" fmla="*/ 67 h 125"/>
              <a:gd name="T58" fmla="*/ 95 w 105"/>
              <a:gd name="T59" fmla="*/ 28 h 125"/>
              <a:gd name="T60" fmla="*/ 74 w 105"/>
              <a:gd name="T61" fmla="*/ 21 h 125"/>
              <a:gd name="T62" fmla="*/ 47 w 105"/>
              <a:gd name="T63" fmla="*/ 10 h 125"/>
              <a:gd name="T64" fmla="*/ 10 w 105"/>
              <a:gd name="T65" fmla="*/ 47 h 125"/>
              <a:gd name="T66" fmla="*/ 47 w 105"/>
              <a:gd name="T67" fmla="*/ 85 h 125"/>
              <a:gd name="T68" fmla="*/ 74 w 105"/>
              <a:gd name="T69" fmla="*/ 74 h 125"/>
              <a:gd name="T70" fmla="*/ 74 w 105"/>
              <a:gd name="T71" fmla="*/ 21 h 125"/>
              <a:gd name="T72" fmla="*/ 80 w 105"/>
              <a:gd name="T73" fmla="*/ 81 h 125"/>
              <a:gd name="T74" fmla="*/ 74 w 105"/>
              <a:gd name="T75" fmla="*/ 8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25">
                <a:moveTo>
                  <a:pt x="89" y="2"/>
                </a:moveTo>
                <a:cubicBezTo>
                  <a:pt x="90" y="0"/>
                  <a:pt x="92" y="0"/>
                  <a:pt x="93" y="2"/>
                </a:cubicBezTo>
                <a:cubicBezTo>
                  <a:pt x="94" y="3"/>
                  <a:pt x="94" y="5"/>
                  <a:pt x="93" y="6"/>
                </a:cubicBezTo>
                <a:cubicBezTo>
                  <a:pt x="90" y="9"/>
                  <a:pt x="90" y="9"/>
                  <a:pt x="90" y="9"/>
                </a:cubicBezTo>
                <a:cubicBezTo>
                  <a:pt x="95" y="14"/>
                  <a:pt x="98" y="19"/>
                  <a:pt x="101" y="25"/>
                </a:cubicBezTo>
                <a:cubicBezTo>
                  <a:pt x="104" y="32"/>
                  <a:pt x="105" y="40"/>
                  <a:pt x="105" y="47"/>
                </a:cubicBezTo>
                <a:cubicBezTo>
                  <a:pt x="105" y="55"/>
                  <a:pt x="104" y="63"/>
                  <a:pt x="101" y="70"/>
                </a:cubicBezTo>
                <a:cubicBezTo>
                  <a:pt x="98" y="77"/>
                  <a:pt x="94" y="83"/>
                  <a:pt x="88" y="89"/>
                </a:cubicBezTo>
                <a:cubicBezTo>
                  <a:pt x="88" y="89"/>
                  <a:pt x="88" y="89"/>
                  <a:pt x="88" y="89"/>
                </a:cubicBezTo>
                <a:cubicBezTo>
                  <a:pt x="83" y="94"/>
                  <a:pt x="76" y="98"/>
                  <a:pt x="69" y="101"/>
                </a:cubicBezTo>
                <a:cubicBezTo>
                  <a:pt x="69" y="101"/>
                  <a:pt x="69" y="101"/>
                  <a:pt x="69" y="101"/>
                </a:cubicBezTo>
                <a:cubicBezTo>
                  <a:pt x="64" y="103"/>
                  <a:pt x="58" y="105"/>
                  <a:pt x="52" y="105"/>
                </a:cubicBezTo>
                <a:cubicBezTo>
                  <a:pt x="52" y="106"/>
                  <a:pt x="52" y="106"/>
                  <a:pt x="52" y="106"/>
                </a:cubicBezTo>
                <a:cubicBezTo>
                  <a:pt x="52" y="115"/>
                  <a:pt x="52" y="115"/>
                  <a:pt x="52" y="115"/>
                </a:cubicBezTo>
                <a:cubicBezTo>
                  <a:pt x="71" y="115"/>
                  <a:pt x="71" y="115"/>
                  <a:pt x="71" y="115"/>
                </a:cubicBezTo>
                <a:cubicBezTo>
                  <a:pt x="74" y="115"/>
                  <a:pt x="76" y="117"/>
                  <a:pt x="76" y="120"/>
                </a:cubicBezTo>
                <a:cubicBezTo>
                  <a:pt x="76" y="123"/>
                  <a:pt x="74" y="125"/>
                  <a:pt x="71" y="125"/>
                </a:cubicBezTo>
                <a:cubicBezTo>
                  <a:pt x="47" y="125"/>
                  <a:pt x="47" y="125"/>
                  <a:pt x="47" y="125"/>
                </a:cubicBezTo>
                <a:cubicBezTo>
                  <a:pt x="47" y="125"/>
                  <a:pt x="47" y="125"/>
                  <a:pt x="47" y="125"/>
                </a:cubicBezTo>
                <a:cubicBezTo>
                  <a:pt x="47" y="125"/>
                  <a:pt x="47" y="125"/>
                  <a:pt x="47" y="125"/>
                </a:cubicBezTo>
                <a:cubicBezTo>
                  <a:pt x="23" y="125"/>
                  <a:pt x="23" y="125"/>
                  <a:pt x="23" y="125"/>
                </a:cubicBezTo>
                <a:cubicBezTo>
                  <a:pt x="21" y="125"/>
                  <a:pt x="19" y="123"/>
                  <a:pt x="19" y="120"/>
                </a:cubicBezTo>
                <a:cubicBezTo>
                  <a:pt x="19" y="117"/>
                  <a:pt x="21" y="115"/>
                  <a:pt x="23" y="115"/>
                </a:cubicBezTo>
                <a:cubicBezTo>
                  <a:pt x="42" y="115"/>
                  <a:pt x="42" y="115"/>
                  <a:pt x="42" y="115"/>
                </a:cubicBezTo>
                <a:cubicBezTo>
                  <a:pt x="42" y="106"/>
                  <a:pt x="42" y="106"/>
                  <a:pt x="42" y="106"/>
                </a:cubicBezTo>
                <a:cubicBezTo>
                  <a:pt x="42" y="106"/>
                  <a:pt x="42" y="106"/>
                  <a:pt x="42" y="105"/>
                </a:cubicBezTo>
                <a:cubicBezTo>
                  <a:pt x="36" y="105"/>
                  <a:pt x="30" y="103"/>
                  <a:pt x="25" y="101"/>
                </a:cubicBezTo>
                <a:cubicBezTo>
                  <a:pt x="19" y="99"/>
                  <a:pt x="13" y="95"/>
                  <a:pt x="8" y="91"/>
                </a:cubicBezTo>
                <a:cubicBezTo>
                  <a:pt x="5" y="94"/>
                  <a:pt x="5" y="94"/>
                  <a:pt x="5" y="94"/>
                </a:cubicBezTo>
                <a:cubicBezTo>
                  <a:pt x="4" y="95"/>
                  <a:pt x="2" y="95"/>
                  <a:pt x="1" y="94"/>
                </a:cubicBezTo>
                <a:cubicBezTo>
                  <a:pt x="0" y="92"/>
                  <a:pt x="0" y="91"/>
                  <a:pt x="1" y="89"/>
                </a:cubicBezTo>
                <a:cubicBezTo>
                  <a:pt x="12" y="79"/>
                  <a:pt x="12" y="79"/>
                  <a:pt x="12" y="79"/>
                </a:cubicBezTo>
                <a:cubicBezTo>
                  <a:pt x="5" y="70"/>
                  <a:pt x="0" y="60"/>
                  <a:pt x="0" y="47"/>
                </a:cubicBezTo>
                <a:cubicBezTo>
                  <a:pt x="0" y="35"/>
                  <a:pt x="5" y="23"/>
                  <a:pt x="14" y="14"/>
                </a:cubicBezTo>
                <a:cubicBezTo>
                  <a:pt x="23" y="6"/>
                  <a:pt x="34" y="0"/>
                  <a:pt x="47" y="0"/>
                </a:cubicBezTo>
                <a:cubicBezTo>
                  <a:pt x="59" y="0"/>
                  <a:pt x="70" y="5"/>
                  <a:pt x="78" y="12"/>
                </a:cubicBezTo>
                <a:cubicBezTo>
                  <a:pt x="84" y="7"/>
                  <a:pt x="84" y="7"/>
                  <a:pt x="84" y="7"/>
                </a:cubicBezTo>
                <a:cubicBezTo>
                  <a:pt x="84" y="7"/>
                  <a:pt x="84" y="7"/>
                  <a:pt x="84" y="7"/>
                </a:cubicBezTo>
                <a:cubicBezTo>
                  <a:pt x="84" y="7"/>
                  <a:pt x="84" y="7"/>
                  <a:pt x="84" y="7"/>
                </a:cubicBezTo>
                <a:cubicBezTo>
                  <a:pt x="84" y="7"/>
                  <a:pt x="84" y="7"/>
                  <a:pt x="84" y="7"/>
                </a:cubicBezTo>
                <a:cubicBezTo>
                  <a:pt x="89" y="2"/>
                  <a:pt x="89" y="2"/>
                  <a:pt x="89" y="2"/>
                </a:cubicBezTo>
                <a:close/>
                <a:moveTo>
                  <a:pt x="86" y="13"/>
                </a:moveTo>
                <a:cubicBezTo>
                  <a:pt x="86" y="13"/>
                  <a:pt x="86" y="13"/>
                  <a:pt x="86" y="13"/>
                </a:cubicBezTo>
                <a:cubicBezTo>
                  <a:pt x="82" y="16"/>
                  <a:pt x="82" y="16"/>
                  <a:pt x="82" y="16"/>
                </a:cubicBezTo>
                <a:cubicBezTo>
                  <a:pt x="90" y="25"/>
                  <a:pt x="94" y="36"/>
                  <a:pt x="94" y="47"/>
                </a:cubicBezTo>
                <a:cubicBezTo>
                  <a:pt x="94" y="61"/>
                  <a:pt x="89" y="72"/>
                  <a:pt x="80" y="81"/>
                </a:cubicBezTo>
                <a:cubicBezTo>
                  <a:pt x="80" y="81"/>
                  <a:pt x="80" y="81"/>
                  <a:pt x="80" y="81"/>
                </a:cubicBezTo>
                <a:cubicBezTo>
                  <a:pt x="72" y="89"/>
                  <a:pt x="60" y="95"/>
                  <a:pt x="47" y="95"/>
                </a:cubicBezTo>
                <a:cubicBezTo>
                  <a:pt x="35" y="95"/>
                  <a:pt x="24" y="90"/>
                  <a:pt x="16" y="83"/>
                </a:cubicBezTo>
                <a:cubicBezTo>
                  <a:pt x="13" y="86"/>
                  <a:pt x="13" y="86"/>
                  <a:pt x="13" y="86"/>
                </a:cubicBezTo>
                <a:cubicBezTo>
                  <a:pt x="17" y="90"/>
                  <a:pt x="22" y="93"/>
                  <a:pt x="27" y="96"/>
                </a:cubicBezTo>
                <a:cubicBezTo>
                  <a:pt x="33" y="98"/>
                  <a:pt x="40" y="100"/>
                  <a:pt x="47" y="100"/>
                </a:cubicBezTo>
                <a:cubicBezTo>
                  <a:pt x="54" y="100"/>
                  <a:pt x="61" y="98"/>
                  <a:pt x="67" y="96"/>
                </a:cubicBezTo>
                <a:cubicBezTo>
                  <a:pt x="67" y="96"/>
                  <a:pt x="67" y="96"/>
                  <a:pt x="67" y="96"/>
                </a:cubicBezTo>
                <a:cubicBezTo>
                  <a:pt x="73" y="93"/>
                  <a:pt x="79" y="89"/>
                  <a:pt x="84" y="84"/>
                </a:cubicBezTo>
                <a:cubicBezTo>
                  <a:pt x="84" y="84"/>
                  <a:pt x="84" y="84"/>
                  <a:pt x="84" y="84"/>
                </a:cubicBezTo>
                <a:cubicBezTo>
                  <a:pt x="84" y="84"/>
                  <a:pt x="84" y="84"/>
                  <a:pt x="84" y="84"/>
                </a:cubicBezTo>
                <a:cubicBezTo>
                  <a:pt x="89" y="80"/>
                  <a:pt x="93" y="74"/>
                  <a:pt x="95" y="67"/>
                </a:cubicBezTo>
                <a:cubicBezTo>
                  <a:pt x="98" y="61"/>
                  <a:pt x="99" y="55"/>
                  <a:pt x="99" y="47"/>
                </a:cubicBezTo>
                <a:cubicBezTo>
                  <a:pt x="99" y="40"/>
                  <a:pt x="98" y="34"/>
                  <a:pt x="95" y="28"/>
                </a:cubicBezTo>
                <a:cubicBezTo>
                  <a:pt x="93" y="22"/>
                  <a:pt x="90" y="17"/>
                  <a:pt x="86" y="13"/>
                </a:cubicBezTo>
                <a:close/>
                <a:moveTo>
                  <a:pt x="74" y="21"/>
                </a:moveTo>
                <a:cubicBezTo>
                  <a:pt x="74" y="21"/>
                  <a:pt x="74" y="21"/>
                  <a:pt x="74" y="21"/>
                </a:cubicBezTo>
                <a:cubicBezTo>
                  <a:pt x="67" y="15"/>
                  <a:pt x="58" y="10"/>
                  <a:pt x="47" y="10"/>
                </a:cubicBezTo>
                <a:cubicBezTo>
                  <a:pt x="37" y="10"/>
                  <a:pt x="28" y="15"/>
                  <a:pt x="21" y="21"/>
                </a:cubicBezTo>
                <a:cubicBezTo>
                  <a:pt x="14" y="28"/>
                  <a:pt x="10" y="37"/>
                  <a:pt x="10" y="47"/>
                </a:cubicBezTo>
                <a:cubicBezTo>
                  <a:pt x="10" y="58"/>
                  <a:pt x="14" y="67"/>
                  <a:pt x="21" y="74"/>
                </a:cubicBezTo>
                <a:cubicBezTo>
                  <a:pt x="28" y="81"/>
                  <a:pt x="37" y="85"/>
                  <a:pt x="47" y="85"/>
                </a:cubicBezTo>
                <a:cubicBezTo>
                  <a:pt x="57" y="85"/>
                  <a:pt x="67" y="81"/>
                  <a:pt x="73" y="74"/>
                </a:cubicBezTo>
                <a:cubicBezTo>
                  <a:pt x="74" y="74"/>
                  <a:pt x="74" y="74"/>
                  <a:pt x="74" y="74"/>
                </a:cubicBezTo>
                <a:cubicBezTo>
                  <a:pt x="80" y="67"/>
                  <a:pt x="84" y="58"/>
                  <a:pt x="84" y="47"/>
                </a:cubicBezTo>
                <a:cubicBezTo>
                  <a:pt x="84" y="37"/>
                  <a:pt x="80" y="28"/>
                  <a:pt x="74" y="21"/>
                </a:cubicBezTo>
                <a:cubicBezTo>
                  <a:pt x="74" y="21"/>
                  <a:pt x="74" y="21"/>
                  <a:pt x="74" y="21"/>
                </a:cubicBezTo>
                <a:close/>
                <a:moveTo>
                  <a:pt x="80" y="81"/>
                </a:moveTo>
                <a:cubicBezTo>
                  <a:pt x="80" y="81"/>
                  <a:pt x="80" y="81"/>
                  <a:pt x="80" y="81"/>
                </a:cubicBezTo>
                <a:cubicBezTo>
                  <a:pt x="78" y="83"/>
                  <a:pt x="75" y="83"/>
                  <a:pt x="74" y="81"/>
                </a:cubicBezTo>
                <a:cubicBezTo>
                  <a:pt x="80" y="81"/>
                  <a:pt x="80" y="81"/>
                  <a:pt x="80"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53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0-#ppt_w/2"/>
                                          </p:val>
                                        </p:tav>
                                        <p:tav tm="100000">
                                          <p:val>
                                            <p:strVal val="#ppt_x"/>
                                          </p:val>
                                        </p:tav>
                                      </p:tavLst>
                                    </p:anim>
                                    <p:anim calcmode="lin" valueType="num">
                                      <p:cBhvr additive="base">
                                        <p:cTn id="16" dur="500" fill="hold"/>
                                        <p:tgtEl>
                                          <p:spTgt spid="28"/>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up)">
                                      <p:cBhvr>
                                        <p:cTn id="20" dur="500"/>
                                        <p:tgtEl>
                                          <p:spTgt spid="7"/>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750"/>
                                        <p:tgtEl>
                                          <p:spTgt spid="19"/>
                                        </p:tgtEl>
                                      </p:cBhvr>
                                    </p:animEffect>
                                    <p:anim calcmode="lin" valueType="num">
                                      <p:cBhvr>
                                        <p:cTn id="25" dur="750" fill="hold"/>
                                        <p:tgtEl>
                                          <p:spTgt spid="19"/>
                                        </p:tgtEl>
                                        <p:attrNameLst>
                                          <p:attrName>ppt_x</p:attrName>
                                        </p:attrNameLst>
                                      </p:cBhvr>
                                      <p:tavLst>
                                        <p:tav tm="0">
                                          <p:val>
                                            <p:strVal val="#ppt_x"/>
                                          </p:val>
                                        </p:tav>
                                        <p:tav tm="100000">
                                          <p:val>
                                            <p:strVal val="#ppt_x"/>
                                          </p:val>
                                        </p:tav>
                                      </p:tavLst>
                                    </p:anim>
                                    <p:anim calcmode="lin" valueType="num">
                                      <p:cBhvr>
                                        <p:cTn id="26" dur="750" fill="hold"/>
                                        <p:tgtEl>
                                          <p:spTgt spid="1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750"/>
                                        <p:tgtEl>
                                          <p:spTgt spid="18"/>
                                        </p:tgtEl>
                                      </p:cBhvr>
                                    </p:animEffect>
                                    <p:anim calcmode="lin" valueType="num">
                                      <p:cBhvr>
                                        <p:cTn id="30" dur="750" fill="hold"/>
                                        <p:tgtEl>
                                          <p:spTgt spid="18"/>
                                        </p:tgtEl>
                                        <p:attrNameLst>
                                          <p:attrName>ppt_x</p:attrName>
                                        </p:attrNameLst>
                                      </p:cBhvr>
                                      <p:tavLst>
                                        <p:tav tm="0">
                                          <p:val>
                                            <p:strVal val="#ppt_x"/>
                                          </p:val>
                                        </p:tav>
                                        <p:tav tm="100000">
                                          <p:val>
                                            <p:strVal val="#ppt_x"/>
                                          </p:val>
                                        </p:tav>
                                      </p:tavLst>
                                    </p:anim>
                                    <p:anim calcmode="lin" valueType="num">
                                      <p:cBhvr>
                                        <p:cTn id="31" dur="750" fill="hold"/>
                                        <p:tgtEl>
                                          <p:spTgt spid="18"/>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2" presetClass="entr" presetSubtype="8"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0-#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0-#ppt_w/2"/>
                                          </p:val>
                                        </p:tav>
                                        <p:tav tm="100000">
                                          <p:val>
                                            <p:strVal val="#ppt_x"/>
                                          </p:val>
                                        </p:tav>
                                      </p:tavLst>
                                    </p:anim>
                                    <p:anim calcmode="lin" valueType="num">
                                      <p:cBhvr additive="base">
                                        <p:cTn id="40" dur="500" fill="hold"/>
                                        <p:tgtEl>
                                          <p:spTgt spid="29"/>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 calcmode="lin" valueType="num">
                                      <p:cBhvr additive="base">
                                        <p:cTn id="43" dur="500" fill="hold"/>
                                        <p:tgtEl>
                                          <p:spTgt spid="36"/>
                                        </p:tgtEl>
                                        <p:attrNameLst>
                                          <p:attrName>ppt_x</p:attrName>
                                        </p:attrNameLst>
                                      </p:cBhvr>
                                      <p:tavLst>
                                        <p:tav tm="0">
                                          <p:val>
                                            <p:strVal val="0-#ppt_w/2"/>
                                          </p:val>
                                        </p:tav>
                                        <p:tav tm="100000">
                                          <p:val>
                                            <p:strVal val="#ppt_x"/>
                                          </p:val>
                                        </p:tav>
                                      </p:tavLst>
                                    </p:anim>
                                    <p:anim calcmode="lin" valueType="num">
                                      <p:cBhvr additive="base">
                                        <p:cTn id="44" dur="500" fill="hold"/>
                                        <p:tgtEl>
                                          <p:spTgt spid="36"/>
                                        </p:tgtEl>
                                        <p:attrNameLst>
                                          <p:attrName>ppt_y</p:attrName>
                                        </p:attrNameLst>
                                      </p:cBhvr>
                                      <p:tavLst>
                                        <p:tav tm="0">
                                          <p:val>
                                            <p:strVal val="#ppt_y"/>
                                          </p:val>
                                        </p:tav>
                                        <p:tav tm="100000">
                                          <p:val>
                                            <p:strVal val="#ppt_y"/>
                                          </p:val>
                                        </p:tav>
                                      </p:tavLst>
                                    </p:anim>
                                  </p:childTnLst>
                                </p:cTn>
                              </p:par>
                            </p:childTnLst>
                          </p:cTn>
                        </p:par>
                        <p:par>
                          <p:cTn id="45" fill="hold">
                            <p:stCondLst>
                              <p:cond delay="2500"/>
                            </p:stCondLst>
                            <p:childTnLst>
                              <p:par>
                                <p:cTn id="46" presetID="22" presetClass="entr" presetSubtype="4" fill="hold" grpId="0"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down)">
                                      <p:cBhvr>
                                        <p:cTn id="48" dur="500"/>
                                        <p:tgtEl>
                                          <p:spTgt spid="9"/>
                                        </p:tgtEl>
                                      </p:cBhvr>
                                    </p:animEffect>
                                  </p:childTnLst>
                                </p:cTn>
                              </p:par>
                            </p:childTnLst>
                          </p:cTn>
                        </p:par>
                        <p:par>
                          <p:cTn id="49" fill="hold">
                            <p:stCondLst>
                              <p:cond delay="3000"/>
                            </p:stCondLst>
                            <p:childTnLst>
                              <p:par>
                                <p:cTn id="50" presetID="47" presetClass="entr" presetSubtype="0"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750"/>
                                        <p:tgtEl>
                                          <p:spTgt spid="21"/>
                                        </p:tgtEl>
                                      </p:cBhvr>
                                    </p:animEffect>
                                    <p:anim calcmode="lin" valueType="num">
                                      <p:cBhvr>
                                        <p:cTn id="53" dur="750" fill="hold"/>
                                        <p:tgtEl>
                                          <p:spTgt spid="21"/>
                                        </p:tgtEl>
                                        <p:attrNameLst>
                                          <p:attrName>ppt_x</p:attrName>
                                        </p:attrNameLst>
                                      </p:cBhvr>
                                      <p:tavLst>
                                        <p:tav tm="0">
                                          <p:val>
                                            <p:strVal val="#ppt_x"/>
                                          </p:val>
                                        </p:tav>
                                        <p:tav tm="100000">
                                          <p:val>
                                            <p:strVal val="#ppt_x"/>
                                          </p:val>
                                        </p:tav>
                                      </p:tavLst>
                                    </p:anim>
                                    <p:anim calcmode="lin" valueType="num">
                                      <p:cBhvr>
                                        <p:cTn id="54" dur="750" fill="hold"/>
                                        <p:tgtEl>
                                          <p:spTgt spid="2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750"/>
                                        <p:tgtEl>
                                          <p:spTgt spid="20"/>
                                        </p:tgtEl>
                                      </p:cBhvr>
                                    </p:animEffect>
                                    <p:anim calcmode="lin" valueType="num">
                                      <p:cBhvr>
                                        <p:cTn id="58" dur="750" fill="hold"/>
                                        <p:tgtEl>
                                          <p:spTgt spid="20"/>
                                        </p:tgtEl>
                                        <p:attrNameLst>
                                          <p:attrName>ppt_x</p:attrName>
                                        </p:attrNameLst>
                                      </p:cBhvr>
                                      <p:tavLst>
                                        <p:tav tm="0">
                                          <p:val>
                                            <p:strVal val="#ppt_x"/>
                                          </p:val>
                                        </p:tav>
                                        <p:tav tm="100000">
                                          <p:val>
                                            <p:strVal val="#ppt_x"/>
                                          </p:val>
                                        </p:tav>
                                      </p:tavLst>
                                    </p:anim>
                                    <p:anim calcmode="lin" valueType="num">
                                      <p:cBhvr>
                                        <p:cTn id="59" dur="750" fill="hold"/>
                                        <p:tgtEl>
                                          <p:spTgt spid="20"/>
                                        </p:tgtEl>
                                        <p:attrNameLst>
                                          <p:attrName>ppt_y</p:attrName>
                                        </p:attrNameLst>
                                      </p:cBhvr>
                                      <p:tavLst>
                                        <p:tav tm="0">
                                          <p:val>
                                            <p:strVal val="#ppt_y-.1"/>
                                          </p:val>
                                        </p:tav>
                                        <p:tav tm="100000">
                                          <p:val>
                                            <p:strVal val="#ppt_y"/>
                                          </p:val>
                                        </p:tav>
                                      </p:tavLst>
                                    </p:anim>
                                  </p:childTnLst>
                                </p:cTn>
                              </p:par>
                            </p:childTnLst>
                          </p:cTn>
                        </p:par>
                        <p:par>
                          <p:cTn id="60" fill="hold">
                            <p:stCondLst>
                              <p:cond delay="4000"/>
                            </p:stCondLst>
                            <p:childTnLst>
                              <p:par>
                                <p:cTn id="61" presetID="2" presetClass="entr" presetSubtype="8" fill="hold" grpId="0" nodeType="after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additive="base">
                                        <p:cTn id="63" dur="500" fill="hold"/>
                                        <p:tgtEl>
                                          <p:spTgt spid="10"/>
                                        </p:tgtEl>
                                        <p:attrNameLst>
                                          <p:attrName>ppt_x</p:attrName>
                                        </p:attrNameLst>
                                      </p:cBhvr>
                                      <p:tavLst>
                                        <p:tav tm="0">
                                          <p:val>
                                            <p:strVal val="0-#ppt_w/2"/>
                                          </p:val>
                                        </p:tav>
                                        <p:tav tm="100000">
                                          <p:val>
                                            <p:strVal val="#ppt_x"/>
                                          </p:val>
                                        </p:tav>
                                      </p:tavLst>
                                    </p:anim>
                                    <p:anim calcmode="lin" valueType="num">
                                      <p:cBhvr additive="base">
                                        <p:cTn id="64" dur="500" fill="hold"/>
                                        <p:tgtEl>
                                          <p:spTgt spid="10"/>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additive="base">
                                        <p:cTn id="67" dur="500" fill="hold"/>
                                        <p:tgtEl>
                                          <p:spTgt spid="30"/>
                                        </p:tgtEl>
                                        <p:attrNameLst>
                                          <p:attrName>ppt_x</p:attrName>
                                        </p:attrNameLst>
                                      </p:cBhvr>
                                      <p:tavLst>
                                        <p:tav tm="0">
                                          <p:val>
                                            <p:strVal val="0-#ppt_w/2"/>
                                          </p:val>
                                        </p:tav>
                                        <p:tav tm="100000">
                                          <p:val>
                                            <p:strVal val="#ppt_x"/>
                                          </p:val>
                                        </p:tav>
                                      </p:tavLst>
                                    </p:anim>
                                    <p:anim calcmode="lin" valueType="num">
                                      <p:cBhvr additive="base">
                                        <p:cTn id="68" dur="500" fill="hold"/>
                                        <p:tgtEl>
                                          <p:spTgt spid="30"/>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 calcmode="lin" valueType="num">
                                      <p:cBhvr additive="base">
                                        <p:cTn id="71" dur="500" fill="hold"/>
                                        <p:tgtEl>
                                          <p:spTgt spid="37"/>
                                        </p:tgtEl>
                                        <p:attrNameLst>
                                          <p:attrName>ppt_x</p:attrName>
                                        </p:attrNameLst>
                                      </p:cBhvr>
                                      <p:tavLst>
                                        <p:tav tm="0">
                                          <p:val>
                                            <p:strVal val="0-#ppt_w/2"/>
                                          </p:val>
                                        </p:tav>
                                        <p:tav tm="100000">
                                          <p:val>
                                            <p:strVal val="#ppt_x"/>
                                          </p:val>
                                        </p:tav>
                                      </p:tavLst>
                                    </p:anim>
                                    <p:anim calcmode="lin" valueType="num">
                                      <p:cBhvr additive="base">
                                        <p:cTn id="72" dur="500" fill="hold"/>
                                        <p:tgtEl>
                                          <p:spTgt spid="37"/>
                                        </p:tgtEl>
                                        <p:attrNameLst>
                                          <p:attrName>ppt_y</p:attrName>
                                        </p:attrNameLst>
                                      </p:cBhvr>
                                      <p:tavLst>
                                        <p:tav tm="0">
                                          <p:val>
                                            <p:strVal val="#ppt_y"/>
                                          </p:val>
                                        </p:tav>
                                        <p:tav tm="100000">
                                          <p:val>
                                            <p:strVal val="#ppt_y"/>
                                          </p:val>
                                        </p:tav>
                                      </p:tavLst>
                                    </p:anim>
                                  </p:childTnLst>
                                </p:cTn>
                              </p:par>
                            </p:childTnLst>
                          </p:cTn>
                        </p:par>
                        <p:par>
                          <p:cTn id="73" fill="hold">
                            <p:stCondLst>
                              <p:cond delay="4500"/>
                            </p:stCondLst>
                            <p:childTnLst>
                              <p:par>
                                <p:cTn id="74" presetID="22" presetClass="entr" presetSubtype="1" fill="hold" grpId="0" nodeType="after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wipe(up)">
                                      <p:cBhvr>
                                        <p:cTn id="76" dur="500"/>
                                        <p:tgtEl>
                                          <p:spTgt spid="11"/>
                                        </p:tgtEl>
                                      </p:cBhvr>
                                    </p:animEffect>
                                  </p:childTnLst>
                                </p:cTn>
                              </p:par>
                            </p:childTnLst>
                          </p:cTn>
                        </p:par>
                        <p:par>
                          <p:cTn id="77" fill="hold">
                            <p:stCondLst>
                              <p:cond delay="5000"/>
                            </p:stCondLst>
                            <p:childTnLst>
                              <p:par>
                                <p:cTn id="78" presetID="42" presetClass="entr" presetSubtype="0" fill="hold" grpId="0" nodeType="afterEffect">
                                  <p:stCondLst>
                                    <p:cond delay="0"/>
                                  </p:stCondLst>
                                  <p:childTnLst>
                                    <p:set>
                                      <p:cBhvr>
                                        <p:cTn id="79" dur="1" fill="hold">
                                          <p:stCondLst>
                                            <p:cond delay="0"/>
                                          </p:stCondLst>
                                        </p:cTn>
                                        <p:tgtEl>
                                          <p:spTgt spid="23"/>
                                        </p:tgtEl>
                                        <p:attrNameLst>
                                          <p:attrName>style.visibility</p:attrName>
                                        </p:attrNameLst>
                                      </p:cBhvr>
                                      <p:to>
                                        <p:strVal val="visible"/>
                                      </p:to>
                                    </p:set>
                                    <p:animEffect transition="in" filter="fade">
                                      <p:cBhvr>
                                        <p:cTn id="80" dur="750"/>
                                        <p:tgtEl>
                                          <p:spTgt spid="23"/>
                                        </p:tgtEl>
                                      </p:cBhvr>
                                    </p:animEffect>
                                    <p:anim calcmode="lin" valueType="num">
                                      <p:cBhvr>
                                        <p:cTn id="81" dur="750" fill="hold"/>
                                        <p:tgtEl>
                                          <p:spTgt spid="23"/>
                                        </p:tgtEl>
                                        <p:attrNameLst>
                                          <p:attrName>ppt_x</p:attrName>
                                        </p:attrNameLst>
                                      </p:cBhvr>
                                      <p:tavLst>
                                        <p:tav tm="0">
                                          <p:val>
                                            <p:strVal val="#ppt_x"/>
                                          </p:val>
                                        </p:tav>
                                        <p:tav tm="100000">
                                          <p:val>
                                            <p:strVal val="#ppt_x"/>
                                          </p:val>
                                        </p:tav>
                                      </p:tavLst>
                                    </p:anim>
                                    <p:anim calcmode="lin" valueType="num">
                                      <p:cBhvr>
                                        <p:cTn id="82" dur="750" fill="hold"/>
                                        <p:tgtEl>
                                          <p:spTgt spid="23"/>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fade">
                                      <p:cBhvr>
                                        <p:cTn id="85" dur="750"/>
                                        <p:tgtEl>
                                          <p:spTgt spid="22"/>
                                        </p:tgtEl>
                                      </p:cBhvr>
                                    </p:animEffect>
                                    <p:anim calcmode="lin" valueType="num">
                                      <p:cBhvr>
                                        <p:cTn id="86" dur="750" fill="hold"/>
                                        <p:tgtEl>
                                          <p:spTgt spid="22"/>
                                        </p:tgtEl>
                                        <p:attrNameLst>
                                          <p:attrName>ppt_x</p:attrName>
                                        </p:attrNameLst>
                                      </p:cBhvr>
                                      <p:tavLst>
                                        <p:tav tm="0">
                                          <p:val>
                                            <p:strVal val="#ppt_x"/>
                                          </p:val>
                                        </p:tav>
                                        <p:tav tm="100000">
                                          <p:val>
                                            <p:strVal val="#ppt_x"/>
                                          </p:val>
                                        </p:tav>
                                      </p:tavLst>
                                    </p:anim>
                                    <p:anim calcmode="lin" valueType="num">
                                      <p:cBhvr>
                                        <p:cTn id="87" dur="750" fill="hold"/>
                                        <p:tgtEl>
                                          <p:spTgt spid="22"/>
                                        </p:tgtEl>
                                        <p:attrNameLst>
                                          <p:attrName>ppt_y</p:attrName>
                                        </p:attrNameLst>
                                      </p:cBhvr>
                                      <p:tavLst>
                                        <p:tav tm="0">
                                          <p:val>
                                            <p:strVal val="#ppt_y+.1"/>
                                          </p:val>
                                        </p:tav>
                                        <p:tav tm="100000">
                                          <p:val>
                                            <p:strVal val="#ppt_y"/>
                                          </p:val>
                                        </p:tav>
                                      </p:tavLst>
                                    </p:anim>
                                  </p:childTnLst>
                                </p:cTn>
                              </p:par>
                            </p:childTnLst>
                          </p:cTn>
                        </p:par>
                        <p:par>
                          <p:cTn id="88" fill="hold">
                            <p:stCondLst>
                              <p:cond delay="6000"/>
                            </p:stCondLst>
                            <p:childTnLst>
                              <p:par>
                                <p:cTn id="89" presetID="2" presetClass="entr" presetSubtype="8" fill="hold" grpId="0" nodeType="afterEffect">
                                  <p:stCondLst>
                                    <p:cond delay="0"/>
                                  </p:stCondLst>
                                  <p:childTnLst>
                                    <p:set>
                                      <p:cBhvr>
                                        <p:cTn id="90" dur="1" fill="hold">
                                          <p:stCondLst>
                                            <p:cond delay="0"/>
                                          </p:stCondLst>
                                        </p:cTn>
                                        <p:tgtEl>
                                          <p:spTgt spid="14"/>
                                        </p:tgtEl>
                                        <p:attrNameLst>
                                          <p:attrName>style.visibility</p:attrName>
                                        </p:attrNameLst>
                                      </p:cBhvr>
                                      <p:to>
                                        <p:strVal val="visible"/>
                                      </p:to>
                                    </p:set>
                                    <p:anim calcmode="lin" valueType="num">
                                      <p:cBhvr additive="base">
                                        <p:cTn id="91" dur="500" fill="hold"/>
                                        <p:tgtEl>
                                          <p:spTgt spid="14"/>
                                        </p:tgtEl>
                                        <p:attrNameLst>
                                          <p:attrName>ppt_x</p:attrName>
                                        </p:attrNameLst>
                                      </p:cBhvr>
                                      <p:tavLst>
                                        <p:tav tm="0">
                                          <p:val>
                                            <p:strVal val="0-#ppt_w/2"/>
                                          </p:val>
                                        </p:tav>
                                        <p:tav tm="100000">
                                          <p:val>
                                            <p:strVal val="#ppt_x"/>
                                          </p:val>
                                        </p:tav>
                                      </p:tavLst>
                                    </p:anim>
                                    <p:anim calcmode="lin" valueType="num">
                                      <p:cBhvr additive="base">
                                        <p:cTn id="92" dur="500" fill="hold"/>
                                        <p:tgtEl>
                                          <p:spTgt spid="14"/>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31"/>
                                        </p:tgtEl>
                                        <p:attrNameLst>
                                          <p:attrName>style.visibility</p:attrName>
                                        </p:attrNameLst>
                                      </p:cBhvr>
                                      <p:to>
                                        <p:strVal val="visible"/>
                                      </p:to>
                                    </p:set>
                                    <p:anim calcmode="lin" valueType="num">
                                      <p:cBhvr additive="base">
                                        <p:cTn id="95" dur="500" fill="hold"/>
                                        <p:tgtEl>
                                          <p:spTgt spid="31"/>
                                        </p:tgtEl>
                                        <p:attrNameLst>
                                          <p:attrName>ppt_x</p:attrName>
                                        </p:attrNameLst>
                                      </p:cBhvr>
                                      <p:tavLst>
                                        <p:tav tm="0">
                                          <p:val>
                                            <p:strVal val="0-#ppt_w/2"/>
                                          </p:val>
                                        </p:tav>
                                        <p:tav tm="100000">
                                          <p:val>
                                            <p:strVal val="#ppt_x"/>
                                          </p:val>
                                        </p:tav>
                                      </p:tavLst>
                                    </p:anim>
                                    <p:anim calcmode="lin" valueType="num">
                                      <p:cBhvr additive="base">
                                        <p:cTn id="96" dur="500" fill="hold"/>
                                        <p:tgtEl>
                                          <p:spTgt spid="31"/>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anim calcmode="lin" valueType="num">
                                      <p:cBhvr additive="base">
                                        <p:cTn id="99" dur="500" fill="hold"/>
                                        <p:tgtEl>
                                          <p:spTgt spid="34"/>
                                        </p:tgtEl>
                                        <p:attrNameLst>
                                          <p:attrName>ppt_x</p:attrName>
                                        </p:attrNameLst>
                                      </p:cBhvr>
                                      <p:tavLst>
                                        <p:tav tm="0">
                                          <p:val>
                                            <p:strVal val="0-#ppt_w/2"/>
                                          </p:val>
                                        </p:tav>
                                        <p:tav tm="100000">
                                          <p:val>
                                            <p:strVal val="#ppt_x"/>
                                          </p:val>
                                        </p:tav>
                                      </p:tavLst>
                                    </p:anim>
                                    <p:anim calcmode="lin" valueType="num">
                                      <p:cBhvr additive="base">
                                        <p:cTn id="100" dur="500" fill="hold"/>
                                        <p:tgtEl>
                                          <p:spTgt spid="34"/>
                                        </p:tgtEl>
                                        <p:attrNameLst>
                                          <p:attrName>ppt_y</p:attrName>
                                        </p:attrNameLst>
                                      </p:cBhvr>
                                      <p:tavLst>
                                        <p:tav tm="0">
                                          <p:val>
                                            <p:strVal val="#ppt_y"/>
                                          </p:val>
                                        </p:tav>
                                        <p:tav tm="100000">
                                          <p:val>
                                            <p:strVal val="#ppt_y"/>
                                          </p:val>
                                        </p:tav>
                                      </p:tavLst>
                                    </p:anim>
                                  </p:childTnLst>
                                </p:cTn>
                              </p:par>
                            </p:childTnLst>
                          </p:cTn>
                        </p:par>
                        <p:par>
                          <p:cTn id="101" fill="hold">
                            <p:stCondLst>
                              <p:cond delay="6500"/>
                            </p:stCondLst>
                            <p:childTnLst>
                              <p:par>
                                <p:cTn id="102" presetID="22" presetClass="entr" presetSubtype="4" fill="hold" grpId="0" nodeType="afterEffect">
                                  <p:stCondLst>
                                    <p:cond delay="0"/>
                                  </p:stCondLst>
                                  <p:childTnLst>
                                    <p:set>
                                      <p:cBhvr>
                                        <p:cTn id="103" dur="1" fill="hold">
                                          <p:stCondLst>
                                            <p:cond delay="0"/>
                                          </p:stCondLst>
                                        </p:cTn>
                                        <p:tgtEl>
                                          <p:spTgt spid="15"/>
                                        </p:tgtEl>
                                        <p:attrNameLst>
                                          <p:attrName>style.visibility</p:attrName>
                                        </p:attrNameLst>
                                      </p:cBhvr>
                                      <p:to>
                                        <p:strVal val="visible"/>
                                      </p:to>
                                    </p:set>
                                    <p:animEffect transition="in" filter="wipe(down)">
                                      <p:cBhvr>
                                        <p:cTn id="104" dur="500"/>
                                        <p:tgtEl>
                                          <p:spTgt spid="15"/>
                                        </p:tgtEl>
                                      </p:cBhvr>
                                    </p:animEffect>
                                  </p:childTnLst>
                                </p:cTn>
                              </p:par>
                            </p:childTnLst>
                          </p:cTn>
                        </p:par>
                        <p:par>
                          <p:cTn id="105" fill="hold">
                            <p:stCondLst>
                              <p:cond delay="7000"/>
                            </p:stCondLst>
                            <p:childTnLst>
                              <p:par>
                                <p:cTn id="106" presetID="47" presetClass="entr" presetSubtype="0" fill="hold" grpId="0" nodeType="after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fade">
                                      <p:cBhvr>
                                        <p:cTn id="108" dur="750"/>
                                        <p:tgtEl>
                                          <p:spTgt spid="25"/>
                                        </p:tgtEl>
                                      </p:cBhvr>
                                    </p:animEffect>
                                    <p:anim calcmode="lin" valueType="num">
                                      <p:cBhvr>
                                        <p:cTn id="109" dur="750" fill="hold"/>
                                        <p:tgtEl>
                                          <p:spTgt spid="25"/>
                                        </p:tgtEl>
                                        <p:attrNameLst>
                                          <p:attrName>ppt_x</p:attrName>
                                        </p:attrNameLst>
                                      </p:cBhvr>
                                      <p:tavLst>
                                        <p:tav tm="0">
                                          <p:val>
                                            <p:strVal val="#ppt_x"/>
                                          </p:val>
                                        </p:tav>
                                        <p:tav tm="100000">
                                          <p:val>
                                            <p:strVal val="#ppt_x"/>
                                          </p:val>
                                        </p:tav>
                                      </p:tavLst>
                                    </p:anim>
                                    <p:anim calcmode="lin" valueType="num">
                                      <p:cBhvr>
                                        <p:cTn id="110" dur="750" fill="hold"/>
                                        <p:tgtEl>
                                          <p:spTgt spid="25"/>
                                        </p:tgtEl>
                                        <p:attrNameLst>
                                          <p:attrName>ppt_y</p:attrName>
                                        </p:attrNameLst>
                                      </p:cBhvr>
                                      <p:tavLst>
                                        <p:tav tm="0">
                                          <p:val>
                                            <p:strVal val="#ppt_y-.1"/>
                                          </p:val>
                                        </p:tav>
                                        <p:tav tm="100000">
                                          <p:val>
                                            <p:strVal val="#ppt_y"/>
                                          </p:val>
                                        </p:tav>
                                      </p:tavLst>
                                    </p:anim>
                                  </p:childTnLst>
                                </p:cTn>
                              </p:par>
                              <p:par>
                                <p:cTn id="111" presetID="47" presetClass="entr" presetSubtype="0" fill="hold" grpId="0" nodeType="with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fade">
                                      <p:cBhvr>
                                        <p:cTn id="113" dur="750"/>
                                        <p:tgtEl>
                                          <p:spTgt spid="24"/>
                                        </p:tgtEl>
                                      </p:cBhvr>
                                    </p:animEffect>
                                    <p:anim calcmode="lin" valueType="num">
                                      <p:cBhvr>
                                        <p:cTn id="114" dur="750" fill="hold"/>
                                        <p:tgtEl>
                                          <p:spTgt spid="24"/>
                                        </p:tgtEl>
                                        <p:attrNameLst>
                                          <p:attrName>ppt_x</p:attrName>
                                        </p:attrNameLst>
                                      </p:cBhvr>
                                      <p:tavLst>
                                        <p:tav tm="0">
                                          <p:val>
                                            <p:strVal val="#ppt_x"/>
                                          </p:val>
                                        </p:tav>
                                        <p:tav tm="100000">
                                          <p:val>
                                            <p:strVal val="#ppt_x"/>
                                          </p:val>
                                        </p:tav>
                                      </p:tavLst>
                                    </p:anim>
                                    <p:anim calcmode="lin" valueType="num">
                                      <p:cBhvr>
                                        <p:cTn id="115" dur="750" fill="hold"/>
                                        <p:tgtEl>
                                          <p:spTgt spid="24"/>
                                        </p:tgtEl>
                                        <p:attrNameLst>
                                          <p:attrName>ppt_y</p:attrName>
                                        </p:attrNameLst>
                                      </p:cBhvr>
                                      <p:tavLst>
                                        <p:tav tm="0">
                                          <p:val>
                                            <p:strVal val="#ppt_y-.1"/>
                                          </p:val>
                                        </p:tav>
                                        <p:tav tm="100000">
                                          <p:val>
                                            <p:strVal val="#ppt_y"/>
                                          </p:val>
                                        </p:tav>
                                      </p:tavLst>
                                    </p:anim>
                                  </p:childTnLst>
                                </p:cTn>
                              </p:par>
                            </p:childTnLst>
                          </p:cTn>
                        </p:par>
                        <p:par>
                          <p:cTn id="116" fill="hold">
                            <p:stCondLst>
                              <p:cond delay="8000"/>
                            </p:stCondLst>
                            <p:childTnLst>
                              <p:par>
                                <p:cTn id="117" presetID="2" presetClass="entr" presetSubtype="8" fill="hold" grpId="0" nodeType="afterEffect">
                                  <p:stCondLst>
                                    <p:cond delay="0"/>
                                  </p:stCondLst>
                                  <p:childTnLst>
                                    <p:set>
                                      <p:cBhvr>
                                        <p:cTn id="118" dur="1" fill="hold">
                                          <p:stCondLst>
                                            <p:cond delay="0"/>
                                          </p:stCondLst>
                                        </p:cTn>
                                        <p:tgtEl>
                                          <p:spTgt spid="12"/>
                                        </p:tgtEl>
                                        <p:attrNameLst>
                                          <p:attrName>style.visibility</p:attrName>
                                        </p:attrNameLst>
                                      </p:cBhvr>
                                      <p:to>
                                        <p:strVal val="visible"/>
                                      </p:to>
                                    </p:set>
                                    <p:anim calcmode="lin" valueType="num">
                                      <p:cBhvr additive="base">
                                        <p:cTn id="119" dur="500" fill="hold"/>
                                        <p:tgtEl>
                                          <p:spTgt spid="12"/>
                                        </p:tgtEl>
                                        <p:attrNameLst>
                                          <p:attrName>ppt_x</p:attrName>
                                        </p:attrNameLst>
                                      </p:cBhvr>
                                      <p:tavLst>
                                        <p:tav tm="0">
                                          <p:val>
                                            <p:strVal val="0-#ppt_w/2"/>
                                          </p:val>
                                        </p:tav>
                                        <p:tav tm="100000">
                                          <p:val>
                                            <p:strVal val="#ppt_x"/>
                                          </p:val>
                                        </p:tav>
                                      </p:tavLst>
                                    </p:anim>
                                    <p:anim calcmode="lin" valueType="num">
                                      <p:cBhvr additive="base">
                                        <p:cTn id="120" dur="500" fill="hold"/>
                                        <p:tgtEl>
                                          <p:spTgt spid="12"/>
                                        </p:tgtEl>
                                        <p:attrNameLst>
                                          <p:attrName>ppt_y</p:attrName>
                                        </p:attrNameLst>
                                      </p:cBhvr>
                                      <p:tavLst>
                                        <p:tav tm="0">
                                          <p:val>
                                            <p:strVal val="#ppt_y"/>
                                          </p:val>
                                        </p:tav>
                                        <p:tav tm="100000">
                                          <p:val>
                                            <p:strVal val="#ppt_y"/>
                                          </p:val>
                                        </p:tav>
                                      </p:tavLst>
                                    </p:anim>
                                  </p:childTnLst>
                                </p:cTn>
                              </p:par>
                              <p:par>
                                <p:cTn id="121" presetID="2" presetClass="entr" presetSubtype="8" fill="hold" grpId="0" nodeType="withEffect">
                                  <p:stCondLst>
                                    <p:cond delay="0"/>
                                  </p:stCondLst>
                                  <p:childTnLst>
                                    <p:set>
                                      <p:cBhvr>
                                        <p:cTn id="122" dur="1" fill="hold">
                                          <p:stCondLst>
                                            <p:cond delay="0"/>
                                          </p:stCondLst>
                                        </p:cTn>
                                        <p:tgtEl>
                                          <p:spTgt spid="32"/>
                                        </p:tgtEl>
                                        <p:attrNameLst>
                                          <p:attrName>style.visibility</p:attrName>
                                        </p:attrNameLst>
                                      </p:cBhvr>
                                      <p:to>
                                        <p:strVal val="visible"/>
                                      </p:to>
                                    </p:set>
                                    <p:anim calcmode="lin" valueType="num">
                                      <p:cBhvr additive="base">
                                        <p:cTn id="123" dur="500" fill="hold"/>
                                        <p:tgtEl>
                                          <p:spTgt spid="32"/>
                                        </p:tgtEl>
                                        <p:attrNameLst>
                                          <p:attrName>ppt_x</p:attrName>
                                        </p:attrNameLst>
                                      </p:cBhvr>
                                      <p:tavLst>
                                        <p:tav tm="0">
                                          <p:val>
                                            <p:strVal val="0-#ppt_w/2"/>
                                          </p:val>
                                        </p:tav>
                                        <p:tav tm="100000">
                                          <p:val>
                                            <p:strVal val="#ppt_x"/>
                                          </p:val>
                                        </p:tav>
                                      </p:tavLst>
                                    </p:anim>
                                    <p:anim calcmode="lin" valueType="num">
                                      <p:cBhvr additive="base">
                                        <p:cTn id="124" dur="500" fill="hold"/>
                                        <p:tgtEl>
                                          <p:spTgt spid="32"/>
                                        </p:tgtEl>
                                        <p:attrNameLst>
                                          <p:attrName>ppt_y</p:attrName>
                                        </p:attrNameLst>
                                      </p:cBhvr>
                                      <p:tavLst>
                                        <p:tav tm="0">
                                          <p:val>
                                            <p:strVal val="#ppt_y"/>
                                          </p:val>
                                        </p:tav>
                                        <p:tav tm="100000">
                                          <p:val>
                                            <p:strVal val="#ppt_y"/>
                                          </p:val>
                                        </p:tav>
                                      </p:tavLst>
                                    </p:anim>
                                  </p:childTnLst>
                                </p:cTn>
                              </p:par>
                              <p:par>
                                <p:cTn id="125" presetID="2" presetClass="entr" presetSubtype="8" fill="hold" grpId="0" nodeType="withEffect">
                                  <p:stCondLst>
                                    <p:cond delay="0"/>
                                  </p:stCondLst>
                                  <p:childTnLst>
                                    <p:set>
                                      <p:cBhvr>
                                        <p:cTn id="126" dur="1" fill="hold">
                                          <p:stCondLst>
                                            <p:cond delay="0"/>
                                          </p:stCondLst>
                                        </p:cTn>
                                        <p:tgtEl>
                                          <p:spTgt spid="35"/>
                                        </p:tgtEl>
                                        <p:attrNameLst>
                                          <p:attrName>style.visibility</p:attrName>
                                        </p:attrNameLst>
                                      </p:cBhvr>
                                      <p:to>
                                        <p:strVal val="visible"/>
                                      </p:to>
                                    </p:set>
                                    <p:anim calcmode="lin" valueType="num">
                                      <p:cBhvr additive="base">
                                        <p:cTn id="127" dur="500" fill="hold"/>
                                        <p:tgtEl>
                                          <p:spTgt spid="35"/>
                                        </p:tgtEl>
                                        <p:attrNameLst>
                                          <p:attrName>ppt_x</p:attrName>
                                        </p:attrNameLst>
                                      </p:cBhvr>
                                      <p:tavLst>
                                        <p:tav tm="0">
                                          <p:val>
                                            <p:strVal val="0-#ppt_w/2"/>
                                          </p:val>
                                        </p:tav>
                                        <p:tav tm="100000">
                                          <p:val>
                                            <p:strVal val="#ppt_x"/>
                                          </p:val>
                                        </p:tav>
                                      </p:tavLst>
                                    </p:anim>
                                    <p:anim calcmode="lin" valueType="num">
                                      <p:cBhvr additive="base">
                                        <p:cTn id="128" dur="500" fill="hold"/>
                                        <p:tgtEl>
                                          <p:spTgt spid="35"/>
                                        </p:tgtEl>
                                        <p:attrNameLst>
                                          <p:attrName>ppt_y</p:attrName>
                                        </p:attrNameLst>
                                      </p:cBhvr>
                                      <p:tavLst>
                                        <p:tav tm="0">
                                          <p:val>
                                            <p:strVal val="#ppt_y"/>
                                          </p:val>
                                        </p:tav>
                                        <p:tav tm="100000">
                                          <p:val>
                                            <p:strVal val="#ppt_y"/>
                                          </p:val>
                                        </p:tav>
                                      </p:tavLst>
                                    </p:anim>
                                  </p:childTnLst>
                                </p:cTn>
                              </p:par>
                            </p:childTnLst>
                          </p:cTn>
                        </p:par>
                        <p:par>
                          <p:cTn id="129" fill="hold">
                            <p:stCondLst>
                              <p:cond delay="8500"/>
                            </p:stCondLst>
                            <p:childTnLst>
                              <p:par>
                                <p:cTn id="130" presetID="22" presetClass="entr" presetSubtype="1" fill="hold" grpId="0" nodeType="afterEffect">
                                  <p:stCondLst>
                                    <p:cond delay="0"/>
                                  </p:stCondLst>
                                  <p:childTnLst>
                                    <p:set>
                                      <p:cBhvr>
                                        <p:cTn id="131" dur="1" fill="hold">
                                          <p:stCondLst>
                                            <p:cond delay="0"/>
                                          </p:stCondLst>
                                        </p:cTn>
                                        <p:tgtEl>
                                          <p:spTgt spid="13"/>
                                        </p:tgtEl>
                                        <p:attrNameLst>
                                          <p:attrName>style.visibility</p:attrName>
                                        </p:attrNameLst>
                                      </p:cBhvr>
                                      <p:to>
                                        <p:strVal val="visible"/>
                                      </p:to>
                                    </p:set>
                                    <p:animEffect transition="in" filter="wipe(up)">
                                      <p:cBhvr>
                                        <p:cTn id="132" dur="500"/>
                                        <p:tgtEl>
                                          <p:spTgt spid="13"/>
                                        </p:tgtEl>
                                      </p:cBhvr>
                                    </p:animEffect>
                                  </p:childTnLst>
                                </p:cTn>
                              </p:par>
                            </p:childTnLst>
                          </p:cTn>
                        </p:par>
                        <p:par>
                          <p:cTn id="133" fill="hold">
                            <p:stCondLst>
                              <p:cond delay="9000"/>
                            </p:stCondLst>
                            <p:childTnLst>
                              <p:par>
                                <p:cTn id="134" presetID="42" presetClass="entr" presetSubtype="0" fill="hold" grpId="0" nodeType="afterEffect">
                                  <p:stCondLst>
                                    <p:cond delay="0"/>
                                  </p:stCondLst>
                                  <p:childTnLst>
                                    <p:set>
                                      <p:cBhvr>
                                        <p:cTn id="135" dur="1" fill="hold">
                                          <p:stCondLst>
                                            <p:cond delay="0"/>
                                          </p:stCondLst>
                                        </p:cTn>
                                        <p:tgtEl>
                                          <p:spTgt spid="26"/>
                                        </p:tgtEl>
                                        <p:attrNameLst>
                                          <p:attrName>style.visibility</p:attrName>
                                        </p:attrNameLst>
                                      </p:cBhvr>
                                      <p:to>
                                        <p:strVal val="visible"/>
                                      </p:to>
                                    </p:set>
                                    <p:animEffect transition="in" filter="fade">
                                      <p:cBhvr>
                                        <p:cTn id="136" dur="750"/>
                                        <p:tgtEl>
                                          <p:spTgt spid="26"/>
                                        </p:tgtEl>
                                      </p:cBhvr>
                                    </p:animEffect>
                                    <p:anim calcmode="lin" valueType="num">
                                      <p:cBhvr>
                                        <p:cTn id="137" dur="750" fill="hold"/>
                                        <p:tgtEl>
                                          <p:spTgt spid="26"/>
                                        </p:tgtEl>
                                        <p:attrNameLst>
                                          <p:attrName>ppt_x</p:attrName>
                                        </p:attrNameLst>
                                      </p:cBhvr>
                                      <p:tavLst>
                                        <p:tav tm="0">
                                          <p:val>
                                            <p:strVal val="#ppt_x"/>
                                          </p:val>
                                        </p:tav>
                                        <p:tav tm="100000">
                                          <p:val>
                                            <p:strVal val="#ppt_x"/>
                                          </p:val>
                                        </p:tav>
                                      </p:tavLst>
                                    </p:anim>
                                    <p:anim calcmode="lin" valueType="num">
                                      <p:cBhvr>
                                        <p:cTn id="138" dur="750" fill="hold"/>
                                        <p:tgtEl>
                                          <p:spTgt spid="26"/>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0"/>
                                  </p:stCondLst>
                                  <p:childTnLst>
                                    <p:set>
                                      <p:cBhvr>
                                        <p:cTn id="140" dur="1" fill="hold">
                                          <p:stCondLst>
                                            <p:cond delay="0"/>
                                          </p:stCondLst>
                                        </p:cTn>
                                        <p:tgtEl>
                                          <p:spTgt spid="27"/>
                                        </p:tgtEl>
                                        <p:attrNameLst>
                                          <p:attrName>style.visibility</p:attrName>
                                        </p:attrNameLst>
                                      </p:cBhvr>
                                      <p:to>
                                        <p:strVal val="visible"/>
                                      </p:to>
                                    </p:set>
                                    <p:animEffect transition="in" filter="fade">
                                      <p:cBhvr>
                                        <p:cTn id="141" dur="750"/>
                                        <p:tgtEl>
                                          <p:spTgt spid="27"/>
                                        </p:tgtEl>
                                      </p:cBhvr>
                                    </p:animEffect>
                                    <p:anim calcmode="lin" valueType="num">
                                      <p:cBhvr>
                                        <p:cTn id="142" dur="750" fill="hold"/>
                                        <p:tgtEl>
                                          <p:spTgt spid="27"/>
                                        </p:tgtEl>
                                        <p:attrNameLst>
                                          <p:attrName>ppt_x</p:attrName>
                                        </p:attrNameLst>
                                      </p:cBhvr>
                                      <p:tavLst>
                                        <p:tav tm="0">
                                          <p:val>
                                            <p:strVal val="#ppt_x"/>
                                          </p:val>
                                        </p:tav>
                                        <p:tav tm="100000">
                                          <p:val>
                                            <p:strVal val="#ppt_x"/>
                                          </p:val>
                                        </p:tav>
                                      </p:tavLst>
                                    </p:anim>
                                    <p:anim calcmode="lin" valueType="num">
                                      <p:cBhvr>
                                        <p:cTn id="143" dur="75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8" grpId="0"/>
      <p:bldP spid="19" grpId="0"/>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animBg="1"/>
      <p:bldP spid="34" grpId="0" animBg="1"/>
      <p:bldP spid="35" grpId="0" animBg="1"/>
      <p:bldP spid="36" grpId="0" animBg="1"/>
      <p:bldP spid="3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6"/>
          <p:cNvGrpSpPr/>
          <p:nvPr/>
        </p:nvGrpSpPr>
        <p:grpSpPr>
          <a:xfrm>
            <a:off x="4536414" y="1211642"/>
            <a:ext cx="135569" cy="5856963"/>
            <a:chOff x="3225404" y="829867"/>
            <a:chExt cx="96440" cy="3868340"/>
          </a:xfrm>
        </p:grpSpPr>
        <p:cxnSp>
          <p:nvCxnSpPr>
            <p:cNvPr id="30" name="直接连接符 13"/>
            <p:cNvCxnSpPr>
              <a:cxnSpLocks noChangeShapeType="1"/>
            </p:cNvCxnSpPr>
            <p:nvPr/>
          </p:nvCxnSpPr>
          <p:spPr bwMode="auto">
            <a:xfrm>
              <a:off x="3276600" y="829867"/>
              <a:ext cx="0" cy="3868340"/>
            </a:xfrm>
            <a:prstGeom prst="line">
              <a:avLst/>
            </a:prstGeom>
            <a:gradFill>
              <a:gsLst>
                <a:gs pos="100000">
                  <a:schemeClr val="bg1"/>
                </a:gs>
                <a:gs pos="0">
                  <a:schemeClr val="bg1">
                    <a:lumMod val="85000"/>
                  </a:schemeClr>
                </a:gs>
              </a:gsLst>
              <a:lin ang="2700000" scaled="1"/>
            </a:gradFill>
            <a:ln w="31750">
              <a:solidFill>
                <a:schemeClr val="accent1"/>
              </a:soli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31" name="椭圆 14"/>
            <p:cNvSpPr>
              <a:spLocks noChangeArrowheads="1"/>
            </p:cNvSpPr>
            <p:nvPr/>
          </p:nvSpPr>
          <p:spPr bwMode="auto">
            <a:xfrm>
              <a:off x="3225404" y="1458517"/>
              <a:ext cx="96440" cy="96440"/>
            </a:xfrm>
            <a:prstGeom prst="ellipse">
              <a:avLst/>
            </a:prstGeom>
            <a:gradFill>
              <a:gsLst>
                <a:gs pos="100000">
                  <a:schemeClr val="bg1"/>
                </a:gs>
                <a:gs pos="0">
                  <a:schemeClr val="bg1">
                    <a:lumMod val="85000"/>
                  </a:schemeClr>
                </a:gs>
              </a:gsLst>
              <a:lin ang="2700000" scaled="1"/>
            </a:gradFill>
            <a:ln w="31750">
              <a:solidFill>
                <a:schemeClr val="accent1"/>
              </a:soli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2" name="椭圆 15"/>
            <p:cNvSpPr>
              <a:spLocks noChangeArrowheads="1"/>
            </p:cNvSpPr>
            <p:nvPr/>
          </p:nvSpPr>
          <p:spPr bwMode="auto">
            <a:xfrm>
              <a:off x="3225404" y="2365443"/>
              <a:ext cx="96440" cy="96440"/>
            </a:xfrm>
            <a:prstGeom prst="ellipse">
              <a:avLst/>
            </a:prstGeom>
            <a:gradFill>
              <a:gsLst>
                <a:gs pos="100000">
                  <a:schemeClr val="bg1"/>
                </a:gs>
                <a:gs pos="0">
                  <a:schemeClr val="bg1">
                    <a:lumMod val="85000"/>
                  </a:schemeClr>
                </a:gs>
              </a:gsLst>
              <a:lin ang="2700000" scaled="1"/>
            </a:gradFill>
            <a:ln w="31750">
              <a:solidFill>
                <a:schemeClr val="accent1"/>
              </a:soli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3" name="椭圆 16"/>
            <p:cNvSpPr>
              <a:spLocks noChangeArrowheads="1"/>
            </p:cNvSpPr>
            <p:nvPr/>
          </p:nvSpPr>
          <p:spPr bwMode="auto">
            <a:xfrm>
              <a:off x="3225404" y="4083839"/>
              <a:ext cx="96440" cy="96441"/>
            </a:xfrm>
            <a:prstGeom prst="ellipse">
              <a:avLst/>
            </a:prstGeom>
            <a:gradFill>
              <a:gsLst>
                <a:gs pos="100000">
                  <a:schemeClr val="bg1"/>
                </a:gs>
                <a:gs pos="0">
                  <a:schemeClr val="bg1">
                    <a:lumMod val="85000"/>
                  </a:schemeClr>
                </a:gs>
              </a:gsLst>
              <a:lin ang="2700000" scaled="1"/>
            </a:gradFill>
            <a:ln w="31750">
              <a:solidFill>
                <a:schemeClr val="accent1"/>
              </a:soli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4" name="椭圆 15"/>
            <p:cNvSpPr>
              <a:spLocks noChangeArrowheads="1"/>
            </p:cNvSpPr>
            <p:nvPr/>
          </p:nvSpPr>
          <p:spPr bwMode="auto">
            <a:xfrm>
              <a:off x="3225404" y="3197857"/>
              <a:ext cx="96440" cy="96440"/>
            </a:xfrm>
            <a:prstGeom prst="ellipse">
              <a:avLst/>
            </a:prstGeom>
            <a:gradFill>
              <a:gsLst>
                <a:gs pos="100000">
                  <a:schemeClr val="bg1"/>
                </a:gs>
                <a:gs pos="0">
                  <a:schemeClr val="bg1">
                    <a:lumMod val="85000"/>
                  </a:schemeClr>
                </a:gs>
              </a:gsLst>
              <a:lin ang="2700000" scaled="1"/>
            </a:gradFill>
            <a:ln w="31750">
              <a:solidFill>
                <a:schemeClr val="accent1"/>
              </a:soli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3" name="组合 34"/>
          <p:cNvGrpSpPr/>
          <p:nvPr/>
        </p:nvGrpSpPr>
        <p:grpSpPr>
          <a:xfrm>
            <a:off x="2905894" y="1189466"/>
            <a:ext cx="1230859" cy="5229359"/>
            <a:chOff x="2065502" y="1044318"/>
            <a:chExt cx="875596" cy="3718859"/>
          </a:xfrm>
        </p:grpSpPr>
        <p:sp>
          <p:nvSpPr>
            <p:cNvPr id="37" name="泪滴形 7"/>
            <p:cNvSpPr/>
            <p:nvPr/>
          </p:nvSpPr>
          <p:spPr bwMode="auto">
            <a:xfrm rot="2700000">
              <a:off x="2066047" y="1043773"/>
              <a:ext cx="874470"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solidFill>
              <a:schemeClr val="accent1"/>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8" name="文本框 17"/>
            <p:cNvSpPr txBox="1">
              <a:spLocks noChangeArrowheads="1"/>
            </p:cNvSpPr>
            <p:nvPr/>
          </p:nvSpPr>
          <p:spPr bwMode="auto">
            <a:xfrm>
              <a:off x="2213858" y="1250456"/>
              <a:ext cx="657266" cy="34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530" dirty="0">
                  <a:solidFill>
                    <a:schemeClr val="bg1"/>
                  </a:solidFill>
                  <a:latin typeface="Yeseva One" panose="00000500000000000000" pitchFamily="2" charset="0"/>
                  <a:ea typeface="微软雅黑" panose="020B0503020204020204" pitchFamily="34" charset="-122"/>
                  <a:sym typeface="Arial" panose="020B0604020202020204" pitchFamily="34" charset="0"/>
                </a:rPr>
                <a:t>01</a:t>
              </a:r>
              <a:endParaRPr lang="zh-CN" altLang="en-US" sz="253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9" name="泪滴形 9"/>
            <p:cNvSpPr/>
            <p:nvPr/>
          </p:nvSpPr>
          <p:spPr bwMode="auto">
            <a:xfrm rot="2700000">
              <a:off x="2065537" y="1989856"/>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solidFill>
              <a:schemeClr val="accent2"/>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253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0" name="文本框 18"/>
            <p:cNvSpPr txBox="1">
              <a:spLocks noChangeArrowheads="1"/>
            </p:cNvSpPr>
            <p:nvPr/>
          </p:nvSpPr>
          <p:spPr bwMode="auto">
            <a:xfrm>
              <a:off x="2215761" y="2228952"/>
              <a:ext cx="657266" cy="34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2530" dirty="0">
                  <a:solidFill>
                    <a:schemeClr val="bg1"/>
                  </a:solidFill>
                  <a:latin typeface="Yeseva One" panose="00000500000000000000" pitchFamily="2" charset="0"/>
                  <a:ea typeface="微软雅黑" panose="020B0503020204020204" pitchFamily="34" charset="-122"/>
                  <a:sym typeface="Arial" panose="020B0604020202020204" pitchFamily="34" charset="0"/>
                </a:rPr>
                <a:t>02</a:t>
              </a:r>
              <a:endParaRPr lang="zh-CN" altLang="en-US" sz="253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1" name="泪滴形 12"/>
            <p:cNvSpPr/>
            <p:nvPr/>
          </p:nvSpPr>
          <p:spPr bwMode="auto">
            <a:xfrm rot="2700000">
              <a:off x="2065538" y="2944251"/>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solidFill>
              <a:schemeClr val="accent3"/>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197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2" name="文本框 19"/>
            <p:cNvSpPr txBox="1">
              <a:spLocks noChangeArrowheads="1"/>
            </p:cNvSpPr>
            <p:nvPr/>
          </p:nvSpPr>
          <p:spPr bwMode="auto">
            <a:xfrm>
              <a:off x="2215762" y="3155985"/>
              <a:ext cx="657266" cy="34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530" dirty="0">
                  <a:solidFill>
                    <a:schemeClr val="bg1"/>
                  </a:solidFill>
                  <a:latin typeface="Yeseva One" panose="00000500000000000000" pitchFamily="2" charset="0"/>
                  <a:ea typeface="微软雅黑" panose="020B0503020204020204" pitchFamily="34" charset="-122"/>
                  <a:sym typeface="Arial" panose="020B0604020202020204" pitchFamily="34" charset="0"/>
                </a:rPr>
                <a:t>03</a:t>
              </a:r>
              <a:endParaRPr lang="zh-CN" altLang="en-US" sz="253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3" name="泪滴形 12"/>
            <p:cNvSpPr/>
            <p:nvPr/>
          </p:nvSpPr>
          <p:spPr bwMode="auto">
            <a:xfrm rot="2700000">
              <a:off x="2065539" y="3887618"/>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solidFill>
              <a:schemeClr val="accent4"/>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endParaRPr lang="zh-CN" altLang="en-US" sz="197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4" name="文本框 19"/>
            <p:cNvSpPr txBox="1">
              <a:spLocks noChangeArrowheads="1"/>
            </p:cNvSpPr>
            <p:nvPr/>
          </p:nvSpPr>
          <p:spPr bwMode="auto">
            <a:xfrm>
              <a:off x="2215763" y="4099352"/>
              <a:ext cx="657266" cy="342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530" dirty="0">
                  <a:solidFill>
                    <a:schemeClr val="bg1"/>
                  </a:solidFill>
                  <a:latin typeface="Yeseva One" panose="00000500000000000000" pitchFamily="2" charset="0"/>
                  <a:ea typeface="微软雅黑" panose="020B0503020204020204" pitchFamily="34" charset="-122"/>
                  <a:sym typeface="Arial" panose="020B0604020202020204" pitchFamily="34" charset="0"/>
                </a:rPr>
                <a:t>04</a:t>
              </a:r>
              <a:endParaRPr lang="zh-CN" altLang="en-US" sz="253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45" name="矩形 20"/>
          <p:cNvSpPr>
            <a:spLocks noChangeArrowheads="1"/>
          </p:cNvSpPr>
          <p:nvPr/>
        </p:nvSpPr>
        <p:spPr bwMode="auto">
          <a:xfrm>
            <a:off x="5016768" y="1679250"/>
            <a:ext cx="2878778" cy="396791"/>
          </a:xfrm>
          <a:prstGeom prst="rect">
            <a:avLst/>
          </a:prstGeom>
          <a:solidFill>
            <a:schemeClr val="accent1"/>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6" name="TextBox 10"/>
          <p:cNvSpPr txBox="1">
            <a:spLocks noChangeArrowheads="1"/>
          </p:cNvSpPr>
          <p:nvPr/>
        </p:nvSpPr>
        <p:spPr bwMode="auto">
          <a:xfrm>
            <a:off x="4889565" y="2156403"/>
            <a:ext cx="50663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 </a:t>
            </a:r>
            <a:endParaRPr lang="zh-CN" altLang="en-US" sz="12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7" name="矩形 22"/>
          <p:cNvSpPr>
            <a:spLocks noChangeArrowheads="1"/>
          </p:cNvSpPr>
          <p:nvPr/>
        </p:nvSpPr>
        <p:spPr bwMode="auto">
          <a:xfrm>
            <a:off x="5016768" y="3043884"/>
            <a:ext cx="2878778" cy="398465"/>
          </a:xfrm>
          <a:prstGeom prst="rect">
            <a:avLst/>
          </a:prstGeom>
          <a:solidFill>
            <a:schemeClr val="accent2"/>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8" name="TextBox 10"/>
          <p:cNvSpPr txBox="1">
            <a:spLocks noChangeArrowheads="1"/>
          </p:cNvSpPr>
          <p:nvPr/>
        </p:nvSpPr>
        <p:spPr bwMode="auto">
          <a:xfrm>
            <a:off x="4889565" y="3522713"/>
            <a:ext cx="50663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 </a:t>
            </a:r>
            <a:endParaRPr lang="zh-CN" altLang="en-US" sz="12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9" name="矩形 24"/>
          <p:cNvSpPr>
            <a:spLocks noChangeArrowheads="1"/>
          </p:cNvSpPr>
          <p:nvPr/>
        </p:nvSpPr>
        <p:spPr bwMode="auto">
          <a:xfrm>
            <a:off x="5062845" y="4375509"/>
            <a:ext cx="2878778" cy="398465"/>
          </a:xfrm>
          <a:prstGeom prst="rect">
            <a:avLst/>
          </a:prstGeom>
          <a:solidFill>
            <a:schemeClr val="accent3"/>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0" name="TextBox 10"/>
          <p:cNvSpPr txBox="1">
            <a:spLocks noChangeArrowheads="1"/>
          </p:cNvSpPr>
          <p:nvPr/>
        </p:nvSpPr>
        <p:spPr bwMode="auto">
          <a:xfrm>
            <a:off x="4889565" y="4874717"/>
            <a:ext cx="50663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 </a:t>
            </a:r>
            <a:endParaRPr lang="zh-CN" altLang="en-US" sz="12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1" name="矩形 24"/>
          <p:cNvSpPr>
            <a:spLocks noChangeArrowheads="1"/>
          </p:cNvSpPr>
          <p:nvPr/>
        </p:nvSpPr>
        <p:spPr bwMode="auto">
          <a:xfrm>
            <a:off x="5016768" y="5631465"/>
            <a:ext cx="2878778" cy="398465"/>
          </a:xfrm>
          <a:prstGeom prst="rect">
            <a:avLst/>
          </a:prstGeom>
          <a:solidFill>
            <a:schemeClr val="accent4"/>
          </a:solidFill>
          <a:ln w="31750">
            <a:gradFill flip="none" rotWithShape="1">
              <a:gsLst>
                <a:gs pos="0">
                  <a:schemeClr val="bg1"/>
                </a:gs>
                <a:gs pos="100000">
                  <a:schemeClr val="bg1">
                    <a:lumMod val="8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96406" tIns="48203" rIns="96406" bIns="48203" rtlCol="0" anchor="ctr"/>
          <a:lstStyle/>
          <a:p>
            <a:pPr algn="ctr"/>
            <a:r>
              <a:rPr lang="en-US" altLang="zh-CN" sz="1685">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2" name="TextBox 10"/>
          <p:cNvSpPr txBox="1">
            <a:spLocks noChangeArrowheads="1"/>
          </p:cNvSpPr>
          <p:nvPr/>
        </p:nvSpPr>
        <p:spPr bwMode="auto">
          <a:xfrm>
            <a:off x="4889565" y="6110294"/>
            <a:ext cx="50663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 </a:t>
            </a:r>
            <a:endParaRPr lang="zh-CN" altLang="en-US" sz="12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45"/>
                                        </p:tgtEl>
                                        <p:attrNameLst>
                                          <p:attrName>style.visibility</p:attrName>
                                        </p:attrNameLst>
                                      </p:cBhvr>
                                      <p:to>
                                        <p:strVal val="visible"/>
                                      </p:to>
                                    </p:set>
                                    <p:anim calcmode="lin" valueType="num">
                                      <p:cBhvr additive="base">
                                        <p:cTn id="18" dur="500" fill="hold"/>
                                        <p:tgtEl>
                                          <p:spTgt spid="45"/>
                                        </p:tgtEl>
                                        <p:attrNameLst>
                                          <p:attrName>ppt_x</p:attrName>
                                        </p:attrNameLst>
                                      </p:cBhvr>
                                      <p:tavLst>
                                        <p:tav tm="0">
                                          <p:val>
                                            <p:strVal val="1+#ppt_w/2"/>
                                          </p:val>
                                        </p:tav>
                                        <p:tav tm="100000">
                                          <p:val>
                                            <p:strVal val="#ppt_x"/>
                                          </p:val>
                                        </p:tav>
                                      </p:tavLst>
                                    </p:anim>
                                    <p:anim calcmode="lin" valueType="num">
                                      <p:cBhvr additive="base">
                                        <p:cTn id="19" dur="500" fill="hold"/>
                                        <p:tgtEl>
                                          <p:spTgt spid="45"/>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anim calcmode="lin" valueType="num">
                                      <p:cBhvr additive="base">
                                        <p:cTn id="22" dur="500" fill="hold"/>
                                        <p:tgtEl>
                                          <p:spTgt spid="46"/>
                                        </p:tgtEl>
                                        <p:attrNameLst>
                                          <p:attrName>ppt_x</p:attrName>
                                        </p:attrNameLst>
                                      </p:cBhvr>
                                      <p:tavLst>
                                        <p:tav tm="0">
                                          <p:val>
                                            <p:strVal val="1+#ppt_w/2"/>
                                          </p:val>
                                        </p:tav>
                                        <p:tav tm="100000">
                                          <p:val>
                                            <p:strVal val="#ppt_x"/>
                                          </p:val>
                                        </p:tav>
                                      </p:tavLst>
                                    </p:anim>
                                    <p:anim calcmode="lin" valueType="num">
                                      <p:cBhvr additive="base">
                                        <p:cTn id="23"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grpId="0" nodeType="click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additive="base">
                                        <p:cTn id="28" dur="500" fill="hold"/>
                                        <p:tgtEl>
                                          <p:spTgt spid="47"/>
                                        </p:tgtEl>
                                        <p:attrNameLst>
                                          <p:attrName>ppt_x</p:attrName>
                                        </p:attrNameLst>
                                      </p:cBhvr>
                                      <p:tavLst>
                                        <p:tav tm="0">
                                          <p:val>
                                            <p:strVal val="1+#ppt_w/2"/>
                                          </p:val>
                                        </p:tav>
                                        <p:tav tm="100000">
                                          <p:val>
                                            <p:strVal val="#ppt_x"/>
                                          </p:val>
                                        </p:tav>
                                      </p:tavLst>
                                    </p:anim>
                                    <p:anim calcmode="lin" valueType="num">
                                      <p:cBhvr additive="base">
                                        <p:cTn id="29" dur="500" fill="hold"/>
                                        <p:tgtEl>
                                          <p:spTgt spid="47"/>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0"/>
                                  </p:stCondLst>
                                  <p:childTnLst>
                                    <p:set>
                                      <p:cBhvr>
                                        <p:cTn id="31" dur="1" fill="hold">
                                          <p:stCondLst>
                                            <p:cond delay="0"/>
                                          </p:stCondLst>
                                        </p:cTn>
                                        <p:tgtEl>
                                          <p:spTgt spid="48"/>
                                        </p:tgtEl>
                                        <p:attrNameLst>
                                          <p:attrName>style.visibility</p:attrName>
                                        </p:attrNameLst>
                                      </p:cBhvr>
                                      <p:to>
                                        <p:strVal val="visible"/>
                                      </p:to>
                                    </p:set>
                                    <p:anim calcmode="lin" valueType="num">
                                      <p:cBhvr additive="base">
                                        <p:cTn id="32" dur="500" fill="hold"/>
                                        <p:tgtEl>
                                          <p:spTgt spid="48"/>
                                        </p:tgtEl>
                                        <p:attrNameLst>
                                          <p:attrName>ppt_x</p:attrName>
                                        </p:attrNameLst>
                                      </p:cBhvr>
                                      <p:tavLst>
                                        <p:tav tm="0">
                                          <p:val>
                                            <p:strVal val="1+#ppt_w/2"/>
                                          </p:val>
                                        </p:tav>
                                        <p:tav tm="100000">
                                          <p:val>
                                            <p:strVal val="#ppt_x"/>
                                          </p:val>
                                        </p:tav>
                                      </p:tavLst>
                                    </p:anim>
                                    <p:anim calcmode="lin" valueType="num">
                                      <p:cBhvr additive="base">
                                        <p:cTn id="33" dur="500" fill="hold"/>
                                        <p:tgtEl>
                                          <p:spTgt spid="48"/>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grpId="0" nodeType="clickEffect">
                                  <p:stCondLst>
                                    <p:cond delay="0"/>
                                  </p:stCondLst>
                                  <p:childTnLst>
                                    <p:set>
                                      <p:cBhvr>
                                        <p:cTn id="37" dur="1" fill="hold">
                                          <p:stCondLst>
                                            <p:cond delay="0"/>
                                          </p:stCondLst>
                                        </p:cTn>
                                        <p:tgtEl>
                                          <p:spTgt spid="49"/>
                                        </p:tgtEl>
                                        <p:attrNameLst>
                                          <p:attrName>style.visibility</p:attrName>
                                        </p:attrNameLst>
                                      </p:cBhvr>
                                      <p:to>
                                        <p:strVal val="visible"/>
                                      </p:to>
                                    </p:set>
                                    <p:anim calcmode="lin" valueType="num">
                                      <p:cBhvr additive="base">
                                        <p:cTn id="38" dur="500" fill="hold"/>
                                        <p:tgtEl>
                                          <p:spTgt spid="49"/>
                                        </p:tgtEl>
                                        <p:attrNameLst>
                                          <p:attrName>ppt_x</p:attrName>
                                        </p:attrNameLst>
                                      </p:cBhvr>
                                      <p:tavLst>
                                        <p:tav tm="0">
                                          <p:val>
                                            <p:strVal val="1+#ppt_w/2"/>
                                          </p:val>
                                        </p:tav>
                                        <p:tav tm="100000">
                                          <p:val>
                                            <p:strVal val="#ppt_x"/>
                                          </p:val>
                                        </p:tav>
                                      </p:tavLst>
                                    </p:anim>
                                    <p:anim calcmode="lin" valueType="num">
                                      <p:cBhvr additive="base">
                                        <p:cTn id="39" dur="500" fill="hold"/>
                                        <p:tgtEl>
                                          <p:spTgt spid="49"/>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 calcmode="lin" valueType="num">
                                      <p:cBhvr additive="base">
                                        <p:cTn id="42" dur="500" fill="hold"/>
                                        <p:tgtEl>
                                          <p:spTgt spid="50"/>
                                        </p:tgtEl>
                                        <p:attrNameLst>
                                          <p:attrName>ppt_x</p:attrName>
                                        </p:attrNameLst>
                                      </p:cBhvr>
                                      <p:tavLst>
                                        <p:tav tm="0">
                                          <p:val>
                                            <p:strVal val="1+#ppt_w/2"/>
                                          </p:val>
                                        </p:tav>
                                        <p:tav tm="100000">
                                          <p:val>
                                            <p:strVal val="#ppt_x"/>
                                          </p:val>
                                        </p:tav>
                                      </p:tavLst>
                                    </p:anim>
                                    <p:anim calcmode="lin" valueType="num">
                                      <p:cBhvr additive="base">
                                        <p:cTn id="43" dur="5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2" fill="hold" grpId="0" nodeType="clickEffect">
                                  <p:stCondLst>
                                    <p:cond delay="0"/>
                                  </p:stCondLst>
                                  <p:childTnLst>
                                    <p:set>
                                      <p:cBhvr>
                                        <p:cTn id="47" dur="1" fill="hold">
                                          <p:stCondLst>
                                            <p:cond delay="0"/>
                                          </p:stCondLst>
                                        </p:cTn>
                                        <p:tgtEl>
                                          <p:spTgt spid="51"/>
                                        </p:tgtEl>
                                        <p:attrNameLst>
                                          <p:attrName>style.visibility</p:attrName>
                                        </p:attrNameLst>
                                      </p:cBhvr>
                                      <p:to>
                                        <p:strVal val="visible"/>
                                      </p:to>
                                    </p:set>
                                    <p:anim calcmode="lin" valueType="num">
                                      <p:cBhvr additive="base">
                                        <p:cTn id="48" dur="500" fill="hold"/>
                                        <p:tgtEl>
                                          <p:spTgt spid="51"/>
                                        </p:tgtEl>
                                        <p:attrNameLst>
                                          <p:attrName>ppt_x</p:attrName>
                                        </p:attrNameLst>
                                      </p:cBhvr>
                                      <p:tavLst>
                                        <p:tav tm="0">
                                          <p:val>
                                            <p:strVal val="1+#ppt_w/2"/>
                                          </p:val>
                                        </p:tav>
                                        <p:tav tm="100000">
                                          <p:val>
                                            <p:strVal val="#ppt_x"/>
                                          </p:val>
                                        </p:tav>
                                      </p:tavLst>
                                    </p:anim>
                                    <p:anim calcmode="lin" valueType="num">
                                      <p:cBhvr additive="base">
                                        <p:cTn id="49" dur="500" fill="hold"/>
                                        <p:tgtEl>
                                          <p:spTgt spid="51"/>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additive="base">
                                        <p:cTn id="52" dur="500" fill="hold"/>
                                        <p:tgtEl>
                                          <p:spTgt spid="52"/>
                                        </p:tgtEl>
                                        <p:attrNameLst>
                                          <p:attrName>ppt_x</p:attrName>
                                        </p:attrNameLst>
                                      </p:cBhvr>
                                      <p:tavLst>
                                        <p:tav tm="0">
                                          <p:val>
                                            <p:strVal val="1+#ppt_w/2"/>
                                          </p:val>
                                        </p:tav>
                                        <p:tav tm="100000">
                                          <p:val>
                                            <p:strVal val="#ppt_x"/>
                                          </p:val>
                                        </p:tav>
                                      </p:tavLst>
                                    </p:anim>
                                    <p:anim calcmode="lin" valueType="num">
                                      <p:cBhvr additive="base">
                                        <p:cTn id="53"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p:bldP spid="47" grpId="0" animBg="1"/>
      <p:bldP spid="48" grpId="0"/>
      <p:bldP spid="49" grpId="0" animBg="1"/>
      <p:bldP spid="50" grpId="0"/>
      <p:bldP spid="51" grpId="0" animBg="1"/>
      <p:bldP spid="5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8"/>
          <p:cNvGrpSpPr/>
          <p:nvPr/>
        </p:nvGrpSpPr>
        <p:grpSpPr bwMode="auto">
          <a:xfrm>
            <a:off x="3329200" y="1591211"/>
            <a:ext cx="2028294" cy="1188344"/>
            <a:chOff x="0" y="0"/>
            <a:chExt cx="9801" cy="6692"/>
          </a:xfrm>
          <a:solidFill>
            <a:schemeClr val="accent1"/>
          </a:solidFill>
        </p:grpSpPr>
        <p:sp>
          <p:nvSpPr>
            <p:cNvPr id="22" name="曲线 948"/>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sz="253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曲线 948"/>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sz="253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曲线 950"/>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fontAlgn="auto"/>
              <a:endParaRPr lang="zh-CN" altLang="en-US" sz="253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Group 12"/>
          <p:cNvGrpSpPr/>
          <p:nvPr/>
        </p:nvGrpSpPr>
        <p:grpSpPr bwMode="auto">
          <a:xfrm>
            <a:off x="7200135" y="1591211"/>
            <a:ext cx="2028294" cy="1188344"/>
            <a:chOff x="0" y="0"/>
            <a:chExt cx="9801" cy="6692"/>
          </a:xfrm>
          <a:solidFill>
            <a:schemeClr val="accent2"/>
          </a:solidFill>
        </p:grpSpPr>
        <p:sp>
          <p:nvSpPr>
            <p:cNvPr id="45" name="曲线 948"/>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97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曲线 948"/>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97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曲线 950"/>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fontAlgn="auto"/>
              <a:endParaRPr lang="zh-CN" altLang="en-US" sz="197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8" name="Text Box 16"/>
          <p:cNvSpPr txBox="1">
            <a:spLocks noChangeArrowheads="1"/>
          </p:cNvSpPr>
          <p:nvPr/>
        </p:nvSpPr>
        <p:spPr bwMode="auto">
          <a:xfrm>
            <a:off x="3329669" y="2939940"/>
            <a:ext cx="2265084" cy="352703"/>
          </a:xfrm>
          <a:prstGeom prst="rect">
            <a:avLst/>
          </a:prstGeom>
          <a:solidFill>
            <a:schemeClr val="accent1"/>
          </a:solidFill>
          <a:ln w="3175">
            <a:noFill/>
            <a:bevel/>
          </a:ln>
        </p:spPr>
        <p:txBody>
          <a:bodyPr lIns="87321" tIns="43660" rIns="87321" bIns="43660" anchor="ctr"/>
          <a:lstStyle/>
          <a:p>
            <a:pPr algn="ct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9" name="Rectangle 17"/>
          <p:cNvSpPr>
            <a:spLocks noChangeArrowheads="1"/>
          </p:cNvSpPr>
          <p:nvPr/>
        </p:nvSpPr>
        <p:spPr bwMode="auto">
          <a:xfrm>
            <a:off x="3329669" y="3352914"/>
            <a:ext cx="2267317" cy="2055948"/>
          </a:xfrm>
          <a:prstGeom prst="rect">
            <a:avLst/>
          </a:prstGeom>
          <a:solidFill>
            <a:schemeClr val="accent1"/>
          </a:solidFill>
          <a:ln w="9525">
            <a:noFill/>
            <a:miter lim="800000"/>
          </a:ln>
        </p:spPr>
        <p:txBody>
          <a:bodyPr lIns="87321" tIns="43660" rIns="87321" bIns="43660" anchor="ctr"/>
          <a:lstStyle/>
          <a:p>
            <a:pPr>
              <a:lnSpc>
                <a:spcPct val="130000"/>
              </a:lnSpc>
            </a:pP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Text Box 18"/>
          <p:cNvSpPr txBox="1">
            <a:spLocks noChangeArrowheads="1"/>
          </p:cNvSpPr>
          <p:nvPr/>
        </p:nvSpPr>
        <p:spPr bwMode="auto">
          <a:xfrm>
            <a:off x="7199281" y="2939939"/>
            <a:ext cx="2267317" cy="383955"/>
          </a:xfrm>
          <a:prstGeom prst="rect">
            <a:avLst/>
          </a:prstGeom>
          <a:solidFill>
            <a:schemeClr val="accent2"/>
          </a:solidFill>
          <a:ln w="3175">
            <a:noFill/>
            <a:bevel/>
          </a:ln>
        </p:spPr>
        <p:txBody>
          <a:bodyPr lIns="87321" tIns="43660" rIns="87321" bIns="43660" anchor="ctr"/>
          <a:lstStyle/>
          <a:p>
            <a:pPr algn="ct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zh-CN" alt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1" name="Rectangle 19"/>
          <p:cNvSpPr>
            <a:spLocks noChangeArrowheads="1"/>
          </p:cNvSpPr>
          <p:nvPr/>
        </p:nvSpPr>
        <p:spPr bwMode="auto">
          <a:xfrm>
            <a:off x="7199281" y="3352914"/>
            <a:ext cx="2267317" cy="2055948"/>
          </a:xfrm>
          <a:prstGeom prst="rect">
            <a:avLst/>
          </a:prstGeom>
          <a:solidFill>
            <a:schemeClr val="accent2"/>
          </a:solidFill>
          <a:ln w="9525">
            <a:noFill/>
            <a:miter lim="800000"/>
          </a:ln>
        </p:spPr>
        <p:txBody>
          <a:bodyPr lIns="87321" tIns="43660" rIns="87321" bIns="43660" anchor="ctr"/>
          <a:lstStyle/>
          <a:p>
            <a:pPr>
              <a:lnSpc>
                <a:spcPct val="130000"/>
              </a:lnSpc>
            </a:pPr>
            <a:endParaRPr lang="zh-CN" altLang="en-US" sz="140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 Box 20"/>
          <p:cNvSpPr txBox="1">
            <a:spLocks noChangeArrowheads="1"/>
          </p:cNvSpPr>
          <p:nvPr/>
        </p:nvSpPr>
        <p:spPr bwMode="auto">
          <a:xfrm>
            <a:off x="3497041" y="3489085"/>
            <a:ext cx="1970513" cy="1388722"/>
          </a:xfrm>
          <a:prstGeom prst="rect">
            <a:avLst/>
          </a:prstGeom>
          <a:noFill/>
          <a:ln w="9525">
            <a:noFill/>
            <a:miter lim="800000"/>
          </a:ln>
        </p:spPr>
        <p:txBody>
          <a:bodyPr lIns="87321" tIns="43660" rIns="87321" bIns="43660">
            <a:spAutoFit/>
          </a:bodyPr>
          <a:lstStyle/>
          <a:p>
            <a:pPr algn="ctr">
              <a:lnSpc>
                <a:spcPct val="130000"/>
              </a:lnSpc>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a:t>
            </a:r>
            <a:endParaRPr lang="zh-CN" altLang="en-US"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3" name="Text Box 21"/>
          <p:cNvSpPr txBox="1">
            <a:spLocks noChangeArrowheads="1"/>
          </p:cNvSpPr>
          <p:nvPr/>
        </p:nvSpPr>
        <p:spPr bwMode="auto">
          <a:xfrm>
            <a:off x="7368885" y="3489085"/>
            <a:ext cx="1970511" cy="1388722"/>
          </a:xfrm>
          <a:prstGeom prst="rect">
            <a:avLst/>
          </a:prstGeom>
          <a:noFill/>
          <a:ln w="9525">
            <a:noFill/>
            <a:miter lim="800000"/>
          </a:ln>
        </p:spPr>
        <p:txBody>
          <a:bodyPr lIns="87321" tIns="43660" rIns="87321" bIns="43660">
            <a:spAutoFit/>
          </a:bodyPr>
          <a:lstStyle/>
          <a:p>
            <a:pPr algn="ctr">
              <a:lnSpc>
                <a:spcPct val="130000"/>
              </a:lnSpc>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a:t>
            </a:r>
            <a:endParaRPr lang="zh-CN" altLang="en-US"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4" name="Group 22"/>
          <p:cNvGrpSpPr/>
          <p:nvPr/>
        </p:nvGrpSpPr>
        <p:grpSpPr bwMode="auto">
          <a:xfrm>
            <a:off x="5905981" y="2819579"/>
            <a:ext cx="1030632" cy="1032005"/>
            <a:chOff x="0" y="0"/>
            <a:chExt cx="1700" cy="1700"/>
          </a:xfrm>
          <a:solidFill>
            <a:schemeClr val="bg1">
              <a:lumMod val="65000"/>
            </a:schemeClr>
          </a:solidFill>
        </p:grpSpPr>
        <p:sp>
          <p:nvSpPr>
            <p:cNvPr id="55" name="Oval 23"/>
            <p:cNvSpPr>
              <a:spLocks noChangeArrowheads="1"/>
            </p:cNvSpPr>
            <p:nvPr/>
          </p:nvSpPr>
          <p:spPr bwMode="auto">
            <a:xfrm>
              <a:off x="0" y="0"/>
              <a:ext cx="1700" cy="17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fontAlgn="auto">
                <a:lnSpc>
                  <a:spcPct val="130000"/>
                </a:lnSpc>
              </a:pPr>
              <a:endParaRPr lang="zh-CN" altLang="en-US" sz="1405"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WordArt 24"/>
            <p:cNvSpPr>
              <a:spLocks noChangeArrowheads="1" noChangeShapeType="1"/>
            </p:cNvSpPr>
            <p:nvPr/>
          </p:nvSpPr>
          <p:spPr bwMode="auto">
            <a:xfrm>
              <a:off x="215" y="350"/>
              <a:ext cx="1245" cy="950"/>
            </a:xfrm>
            <a:prstGeom prst="rect">
              <a:avLst/>
            </a:prstGeom>
            <a:noFill/>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fontAlgn="auto">
                <a:lnSpc>
                  <a:spcPct val="130000"/>
                </a:lnSpc>
              </a:pPr>
              <a:r>
                <a:rPr lang="en-US" altLang="zh-CN" sz="1405" b="1" noProof="1">
                  <a:solidFill>
                    <a:schemeClr val="bg1"/>
                  </a:solidFill>
                  <a:latin typeface="Yeseva One" panose="00000500000000000000" pitchFamily="2" charset="0"/>
                  <a:ea typeface="微软雅黑" panose="020B0503020204020204" pitchFamily="34" charset="-122"/>
                  <a:sym typeface="Arial" panose="020B0604020202020204" pitchFamily="34" charset="0"/>
                </a:rPr>
                <a:t>VS</a:t>
              </a:r>
              <a:endParaRPr lang="zh-CN" altLang="en-US" sz="1405" b="1" noProof="1">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57" name="Rectangle 269"/>
          <p:cNvSpPr/>
          <p:nvPr/>
        </p:nvSpPr>
        <p:spPr>
          <a:xfrm>
            <a:off x="1571159" y="5712455"/>
            <a:ext cx="9819087" cy="8393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7321" tIns="43660" rIns="87321" bIns="43660" anchor="ctr"/>
          <a:lstStyle/>
          <a:p>
            <a:pPr algn="ctr" fontAlgn="auto"/>
            <a:endParaRPr lang="en-US" sz="985"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 Box 7"/>
          <p:cNvSpPr txBox="1">
            <a:spLocks noChangeArrowheads="1"/>
          </p:cNvSpPr>
          <p:nvPr/>
        </p:nvSpPr>
        <p:spPr bwMode="auto">
          <a:xfrm>
            <a:off x="2178158" y="5819199"/>
            <a:ext cx="8415403" cy="578978"/>
          </a:xfrm>
          <a:prstGeom prst="rect">
            <a:avLst/>
          </a:prstGeom>
          <a:noFill/>
          <a:ln w="9525">
            <a:noFill/>
            <a:miter lim="800000"/>
          </a:ln>
        </p:spPr>
        <p:txBody>
          <a:bodyPr lIns="43660" tIns="21831" rIns="43660" bIns="21831" anchor="ctr">
            <a:spAutoFit/>
          </a:bodyPr>
          <a:lstStyle/>
          <a:p>
            <a:pPr algn="ctr">
              <a:lnSpc>
                <a:spcPct val="130000"/>
              </a:lnSpc>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comprehensive description of the above chart here, the comprehensive description of the above chart here,</a:t>
            </a:r>
            <a:endParaRPr lang="zh-CN" altLang="en-US" sz="14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100000">
                                          <p:val>
                                            <p:strVal val="#ppt_x"/>
                                          </p:val>
                                        </p:tav>
                                      </p:tavLst>
                                    </p:anim>
                                    <p:anim calcmode="lin" valueType="num">
                                      <p:cBhvr>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48"/>
                                        </p:tgtEl>
                                        <p:attrNameLst>
                                          <p:attrName>style.visibility</p:attrName>
                                        </p:attrNameLst>
                                      </p:cBhvr>
                                      <p:to>
                                        <p:strVal val="visible"/>
                                      </p:to>
                                    </p:set>
                                    <p:anim calcmode="lin" valueType="num">
                                      <p:cBhvr>
                                        <p:cTn id="11" dur="500" fill="hold"/>
                                        <p:tgtEl>
                                          <p:spTgt spid="48"/>
                                        </p:tgtEl>
                                        <p:attrNameLst>
                                          <p:attrName>ppt_x</p:attrName>
                                        </p:attrNameLst>
                                      </p:cBhvr>
                                      <p:tavLst>
                                        <p:tav tm="0">
                                          <p:val>
                                            <p:strVal val="#ppt_x"/>
                                          </p:val>
                                        </p:tav>
                                        <p:tav tm="100000">
                                          <p:val>
                                            <p:strVal val="#ppt_x"/>
                                          </p:val>
                                        </p:tav>
                                      </p:tavLst>
                                    </p:anim>
                                    <p:anim calcmode="lin" valueType="num">
                                      <p:cBhvr>
                                        <p:cTn id="12" dur="500" fill="hold"/>
                                        <p:tgtEl>
                                          <p:spTgt spid="4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wipe(up)">
                                      <p:cBhvr>
                                        <p:cTn id="16" dur="500"/>
                                        <p:tgtEl>
                                          <p:spTgt spid="49"/>
                                        </p:tgtEl>
                                      </p:cBhvr>
                                    </p:animEffect>
                                  </p:childTnLst>
                                </p:cTn>
                              </p:par>
                              <p:par>
                                <p:cTn id="17" presetID="22" presetClass="entr" presetSubtype="1" fill="hold" grpId="0" nodeType="withEffect">
                                  <p:stCondLst>
                                    <p:cond delay="600"/>
                                  </p:stCondLst>
                                  <p:childTnLst>
                                    <p:set>
                                      <p:cBhvr>
                                        <p:cTn id="18" dur="1" fill="hold">
                                          <p:stCondLst>
                                            <p:cond delay="0"/>
                                          </p:stCondLst>
                                        </p:cTn>
                                        <p:tgtEl>
                                          <p:spTgt spid="52"/>
                                        </p:tgtEl>
                                        <p:attrNameLst>
                                          <p:attrName>style.visibility</p:attrName>
                                        </p:attrNameLst>
                                      </p:cBhvr>
                                      <p:to>
                                        <p:strVal val="visible"/>
                                      </p:to>
                                    </p:set>
                                    <p:animEffect transition="in" filter="wipe(up)">
                                      <p:cBhvr>
                                        <p:cTn id="19" dur="500"/>
                                        <p:tgtEl>
                                          <p:spTgt spid="52"/>
                                        </p:tgtEl>
                                      </p:cBhvr>
                                    </p:animEffect>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ppt_x</p:attrName>
                                        </p:attrNameLst>
                                      </p:cBhvr>
                                      <p:tavLst>
                                        <p:tav tm="0">
                                          <p:val>
                                            <p:strVal val="#ppt_x"/>
                                          </p:val>
                                        </p:tav>
                                        <p:tav tm="100000">
                                          <p:val>
                                            <p:strVal val="#ppt_x"/>
                                          </p:val>
                                        </p:tav>
                                      </p:tavLst>
                                    </p:anim>
                                    <p:anim calcmode="lin" valueType="num">
                                      <p:cBhvr>
                                        <p:cTn id="24" dur="500" fill="hold"/>
                                        <p:tgtEl>
                                          <p:spTgt spid="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200"/>
                                  </p:stCondLst>
                                  <p:childTnLst>
                                    <p:set>
                                      <p:cBhvr>
                                        <p:cTn id="26" dur="1" fill="hold">
                                          <p:stCondLst>
                                            <p:cond delay="0"/>
                                          </p:stCondLst>
                                        </p:cTn>
                                        <p:tgtEl>
                                          <p:spTgt spid="50"/>
                                        </p:tgtEl>
                                        <p:attrNameLst>
                                          <p:attrName>style.visibility</p:attrName>
                                        </p:attrNameLst>
                                      </p:cBhvr>
                                      <p:to>
                                        <p:strVal val="visible"/>
                                      </p:to>
                                    </p:set>
                                    <p:anim calcmode="lin" valueType="num">
                                      <p:cBhvr>
                                        <p:cTn id="27" dur="500" fill="hold"/>
                                        <p:tgtEl>
                                          <p:spTgt spid="50"/>
                                        </p:tgtEl>
                                        <p:attrNameLst>
                                          <p:attrName>ppt_x</p:attrName>
                                        </p:attrNameLst>
                                      </p:cBhvr>
                                      <p:tavLst>
                                        <p:tav tm="0">
                                          <p:val>
                                            <p:strVal val="#ppt_x"/>
                                          </p:val>
                                        </p:tav>
                                        <p:tav tm="100000">
                                          <p:val>
                                            <p:strVal val="#ppt_x"/>
                                          </p:val>
                                        </p:tav>
                                      </p:tavLst>
                                    </p:anim>
                                    <p:anim calcmode="lin" valueType="num">
                                      <p:cBhvr>
                                        <p:cTn id="28" dur="500" fill="hold"/>
                                        <p:tgtEl>
                                          <p:spTgt spid="50"/>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2" presetClass="entr" presetSubtype="1" fill="hold" grpId="0" nodeType="after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wipe(up)">
                                      <p:cBhvr>
                                        <p:cTn id="32" dur="500"/>
                                        <p:tgtEl>
                                          <p:spTgt spid="51"/>
                                        </p:tgtEl>
                                      </p:cBhvr>
                                    </p:animEffect>
                                  </p:childTnLst>
                                </p:cTn>
                              </p:par>
                            </p:childTnLst>
                          </p:cTn>
                        </p:par>
                        <p:par>
                          <p:cTn id="33" fill="hold">
                            <p:stCondLst>
                              <p:cond delay="2000"/>
                            </p:stCondLst>
                            <p:childTnLst>
                              <p:par>
                                <p:cTn id="34" presetID="22" presetClass="entr" presetSubtype="1" fill="hold" grpId="0" nodeType="afterEffect">
                                  <p:stCondLst>
                                    <p:cond delay="0"/>
                                  </p:stCondLst>
                                  <p:childTnLst>
                                    <p:set>
                                      <p:cBhvr>
                                        <p:cTn id="35" dur="1" fill="hold">
                                          <p:stCondLst>
                                            <p:cond delay="0"/>
                                          </p:stCondLst>
                                        </p:cTn>
                                        <p:tgtEl>
                                          <p:spTgt spid="53"/>
                                        </p:tgtEl>
                                        <p:attrNameLst>
                                          <p:attrName>style.visibility</p:attrName>
                                        </p:attrNameLst>
                                      </p:cBhvr>
                                      <p:to>
                                        <p:strVal val="visible"/>
                                      </p:to>
                                    </p:set>
                                    <p:animEffect transition="in" filter="wipe(up)">
                                      <p:cBhvr>
                                        <p:cTn id="36" dur="500"/>
                                        <p:tgtEl>
                                          <p:spTgt spid="53"/>
                                        </p:tgtEl>
                                      </p:cBhvr>
                                    </p:animEffect>
                                  </p:childTnLst>
                                </p:cTn>
                              </p:par>
                            </p:childTnLst>
                          </p:cTn>
                        </p:par>
                        <p:par>
                          <p:cTn id="37" fill="hold">
                            <p:stCondLst>
                              <p:cond delay="2500"/>
                            </p:stCondLst>
                            <p:childTnLst>
                              <p:par>
                                <p:cTn id="38" presetID="53" presetClass="entr" presetSubtype="16" fill="hold" nodeType="afterEffect">
                                  <p:stCondLst>
                                    <p:cond delay="0"/>
                                  </p:stCondLst>
                                  <p:childTnLst>
                                    <p:set>
                                      <p:cBhvr>
                                        <p:cTn id="39" dur="1" fill="hold">
                                          <p:stCondLst>
                                            <p:cond delay="0"/>
                                          </p:stCondLst>
                                        </p:cTn>
                                        <p:tgtEl>
                                          <p:spTgt spid="4"/>
                                        </p:tgtEl>
                                        <p:attrNameLst>
                                          <p:attrName>style.visibility</p:attrName>
                                        </p:attrNameLst>
                                      </p:cBhvr>
                                      <p:to>
                                        <p:strVal val="visible"/>
                                      </p:to>
                                    </p:set>
                                    <p:anim calcmode="lin" valueType="num">
                                      <p:cBhvr>
                                        <p:cTn id="40" dur="500" fill="hold"/>
                                        <p:tgtEl>
                                          <p:spTgt spid="4"/>
                                        </p:tgtEl>
                                        <p:attrNameLst>
                                          <p:attrName>ppt_w</p:attrName>
                                        </p:attrNameLst>
                                      </p:cBhvr>
                                      <p:tavLst>
                                        <p:tav tm="0">
                                          <p:val>
                                            <p:fltVal val="0"/>
                                          </p:val>
                                        </p:tav>
                                        <p:tav tm="100000">
                                          <p:val>
                                            <p:strVal val="#ppt_w"/>
                                          </p:val>
                                        </p:tav>
                                      </p:tavLst>
                                    </p:anim>
                                    <p:anim calcmode="lin" valueType="num">
                                      <p:cBhvr>
                                        <p:cTn id="41" dur="500" fill="hold"/>
                                        <p:tgtEl>
                                          <p:spTgt spid="4"/>
                                        </p:tgtEl>
                                        <p:attrNameLst>
                                          <p:attrName>ppt_h</p:attrName>
                                        </p:attrNameLst>
                                      </p:cBhvr>
                                      <p:tavLst>
                                        <p:tav tm="0">
                                          <p:val>
                                            <p:fltVal val="0"/>
                                          </p:val>
                                        </p:tav>
                                        <p:tav tm="100000">
                                          <p:val>
                                            <p:strVal val="#ppt_h"/>
                                          </p:val>
                                        </p:tav>
                                      </p:tavLst>
                                    </p:anim>
                                    <p:animEffect transition="in" filter="fade">
                                      <p:cBhvr>
                                        <p:cTn id="42" dur="500"/>
                                        <p:tgtEl>
                                          <p:spTgt spid="4"/>
                                        </p:tgtEl>
                                      </p:cBhvr>
                                    </p:animEffect>
                                  </p:childTnLst>
                                </p:cTn>
                              </p:par>
                            </p:childTnLst>
                          </p:cTn>
                        </p:par>
                        <p:par>
                          <p:cTn id="43" fill="hold">
                            <p:stCondLst>
                              <p:cond delay="3000"/>
                            </p:stCondLst>
                            <p:childTnLst>
                              <p:par>
                                <p:cTn id="44" presetID="2" presetClass="entr" presetSubtype="4" fill="hold" grpId="0" nodeType="afterEffect">
                                  <p:stCondLst>
                                    <p:cond delay="0"/>
                                  </p:stCondLst>
                                  <p:childTnLst>
                                    <p:set>
                                      <p:cBhvr>
                                        <p:cTn id="45" dur="1" fill="hold">
                                          <p:stCondLst>
                                            <p:cond delay="0"/>
                                          </p:stCondLst>
                                        </p:cTn>
                                        <p:tgtEl>
                                          <p:spTgt spid="57"/>
                                        </p:tgtEl>
                                        <p:attrNameLst>
                                          <p:attrName>style.visibility</p:attrName>
                                        </p:attrNameLst>
                                      </p:cBhvr>
                                      <p:to>
                                        <p:strVal val="visible"/>
                                      </p:to>
                                    </p:set>
                                    <p:anim calcmode="lin" valueType="num">
                                      <p:cBhvr>
                                        <p:cTn id="46" dur="250" fill="hold"/>
                                        <p:tgtEl>
                                          <p:spTgt spid="57"/>
                                        </p:tgtEl>
                                        <p:attrNameLst>
                                          <p:attrName>ppt_x</p:attrName>
                                        </p:attrNameLst>
                                      </p:cBhvr>
                                      <p:tavLst>
                                        <p:tav tm="0">
                                          <p:val>
                                            <p:strVal val="#ppt_x"/>
                                          </p:val>
                                        </p:tav>
                                        <p:tav tm="100000">
                                          <p:val>
                                            <p:strVal val="#ppt_x"/>
                                          </p:val>
                                        </p:tav>
                                      </p:tavLst>
                                    </p:anim>
                                    <p:anim calcmode="lin" valueType="num">
                                      <p:cBhvr>
                                        <p:cTn id="47" dur="250" fill="hold"/>
                                        <p:tgtEl>
                                          <p:spTgt spid="57"/>
                                        </p:tgtEl>
                                        <p:attrNameLst>
                                          <p:attrName>ppt_y</p:attrName>
                                        </p:attrNameLst>
                                      </p:cBhvr>
                                      <p:tavLst>
                                        <p:tav tm="0">
                                          <p:val>
                                            <p:strVal val="1+#ppt_h/2"/>
                                          </p:val>
                                        </p:tav>
                                        <p:tav tm="100000">
                                          <p:val>
                                            <p:strVal val="#ppt_y"/>
                                          </p:val>
                                        </p:tav>
                                      </p:tavLst>
                                    </p:anim>
                                  </p:childTnLst>
                                </p:cTn>
                              </p:par>
                            </p:childTnLst>
                          </p:cTn>
                        </p:par>
                        <p:par>
                          <p:cTn id="48" fill="hold">
                            <p:stCondLst>
                              <p:cond delay="3500"/>
                            </p:stCondLst>
                            <p:childTnLst>
                              <p:par>
                                <p:cTn id="49" presetID="2" presetClass="entr" presetSubtype="4" fill="hold" grpId="0" nodeType="afterEffect">
                                  <p:stCondLst>
                                    <p:cond delay="0"/>
                                  </p:stCondLst>
                                  <p:childTnLst>
                                    <p:set>
                                      <p:cBhvr>
                                        <p:cTn id="50" dur="1" fill="hold">
                                          <p:stCondLst>
                                            <p:cond delay="0"/>
                                          </p:stCondLst>
                                        </p:cTn>
                                        <p:tgtEl>
                                          <p:spTgt spid="58"/>
                                        </p:tgtEl>
                                        <p:attrNameLst>
                                          <p:attrName>style.visibility</p:attrName>
                                        </p:attrNameLst>
                                      </p:cBhvr>
                                      <p:to>
                                        <p:strVal val="visible"/>
                                      </p:to>
                                    </p:set>
                                    <p:anim calcmode="lin" valueType="num">
                                      <p:cBhvr>
                                        <p:cTn id="51" dur="250" fill="hold"/>
                                        <p:tgtEl>
                                          <p:spTgt spid="58"/>
                                        </p:tgtEl>
                                        <p:attrNameLst>
                                          <p:attrName>ppt_x</p:attrName>
                                        </p:attrNameLst>
                                      </p:cBhvr>
                                      <p:tavLst>
                                        <p:tav tm="0">
                                          <p:val>
                                            <p:strVal val="#ppt_x"/>
                                          </p:val>
                                        </p:tav>
                                        <p:tav tm="100000">
                                          <p:val>
                                            <p:strVal val="#ppt_x"/>
                                          </p:val>
                                        </p:tav>
                                      </p:tavLst>
                                    </p:anim>
                                    <p:anim calcmode="lin" valueType="num">
                                      <p:cBhvr>
                                        <p:cTn id="52" dur="250" fill="hold"/>
                                        <p:tgtEl>
                                          <p:spTgt spid="5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bldLvl="0" animBg="1"/>
      <p:bldP spid="49" grpId="0" animBg="1"/>
      <p:bldP spid="50" grpId="0" bldLvl="0" animBg="1"/>
      <p:bldP spid="51" grpId="0" animBg="1"/>
      <p:bldP spid="52" grpId="0" bldLvl="0"/>
      <p:bldP spid="53" grpId="0"/>
      <p:bldP spid="57" grpId="0" animBg="1"/>
      <p:bldP spid="5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6">
            <a:extLst>
              <a:ext uri="{28A0092B-C50C-407E-A947-70E740481C1C}">
                <a14:useLocalDpi xmlns:a14="http://schemas.microsoft.com/office/drawing/2010/main" val="0"/>
              </a:ext>
            </a:extLst>
          </a:blip>
          <a:srcRect t="3005" r="39932" b="42937"/>
          <a:stretch>
            <a:fillRect/>
          </a:stretch>
        </p:blipFill>
        <p:spPr>
          <a:xfrm>
            <a:off x="0" y="0"/>
            <a:ext cx="12858750" cy="7232650"/>
          </a:xfrm>
          <a:blipFill dpi="0" rotWithShape="1">
            <a:blip r:embed="rId7">
              <a:extLst>
                <a:ext uri="{28A0092B-C50C-407E-A947-70E740481C1C}">
                  <a14:useLocalDpi xmlns:a14="http://schemas.microsoft.com/office/drawing/2010/main" val="0"/>
                </a:ext>
              </a:extLst>
            </a:blip>
            <a:srcRect/>
            <a:stretch>
              <a:fillRect/>
            </a:stretch>
          </a:blipFill>
        </p:spPr>
      </p:pic>
      <p:sp>
        <p:nvSpPr>
          <p:cNvPr id="31" name="矩形-3"/>
          <p:cNvSpPr/>
          <p:nvPr>
            <p:custDataLst>
              <p:tags r:id="rId1"/>
            </p:custDataLst>
          </p:nvPr>
        </p:nvSpPr>
        <p:spPr>
          <a:xfrm>
            <a:off x="4019671" y="2107757"/>
            <a:ext cx="1345241" cy="1200329"/>
          </a:xfrm>
          <a:prstGeom prst="rect">
            <a:avLst/>
          </a:prstGeom>
        </p:spPr>
        <p:txBody>
          <a:bodyPr wrap="none">
            <a:spAutoFit/>
          </a:bodyPr>
          <a:lstStyle/>
          <a:p>
            <a:pPr algn="ctr"/>
            <a:r>
              <a:rPr lang="en-US" altLang="zh-CN" sz="7200" b="1" dirty="0">
                <a:solidFill>
                  <a:schemeClr val="bg1"/>
                </a:solidFill>
                <a:latin typeface="Yeseva One" panose="00000500000000000000" pitchFamily="2" charset="0"/>
                <a:ea typeface="微软雅黑" panose="020B0503020204020204" pitchFamily="34" charset="-122"/>
              </a:rPr>
              <a:t>03</a:t>
            </a:r>
            <a:endParaRPr lang="zh-CN" altLang="en-US" sz="7200" b="1" dirty="0">
              <a:solidFill>
                <a:schemeClr val="bg1"/>
              </a:solidFill>
              <a:latin typeface="Yeseva One" panose="00000500000000000000" pitchFamily="2" charset="0"/>
              <a:ea typeface="微软雅黑" panose="020B0503020204020204" pitchFamily="34" charset="-122"/>
            </a:endParaRPr>
          </a:p>
        </p:txBody>
      </p:sp>
      <p:sp>
        <p:nvSpPr>
          <p:cNvPr id="32" name="矩形-2"/>
          <p:cNvSpPr/>
          <p:nvPr>
            <p:custDataLst>
              <p:tags r:id="rId2"/>
            </p:custDataLst>
          </p:nvPr>
        </p:nvSpPr>
        <p:spPr>
          <a:xfrm>
            <a:off x="3065886" y="3334038"/>
            <a:ext cx="3252814" cy="646331"/>
          </a:xfrm>
          <a:prstGeom prst="rect">
            <a:avLst/>
          </a:prstGeom>
        </p:spPr>
        <p:txBody>
          <a:bodyPr wrap="none">
            <a:spAutoFit/>
          </a:bodyPr>
          <a:lstStyle/>
          <a:p>
            <a:pPr>
              <a:buNone/>
            </a:pPr>
            <a:r>
              <a:rPr lang="en-US" altLang="zh-CN" sz="3600" dirty="0">
                <a:solidFill>
                  <a:schemeClr val="bg1"/>
                </a:solidFill>
                <a:latin typeface="Yeseva One" panose="00000500000000000000" pitchFamily="2" charset="0"/>
                <a:ea typeface="微软雅黑" panose="020B0503020204020204" pitchFamily="34" charset="-122"/>
              </a:rPr>
              <a:t>Add title text</a:t>
            </a:r>
          </a:p>
        </p:txBody>
      </p:sp>
      <p:sp>
        <p:nvSpPr>
          <p:cNvPr id="33" name="矩形-1"/>
          <p:cNvSpPr/>
          <p:nvPr>
            <p:custDataLst>
              <p:tags r:id="rId3"/>
            </p:custDataLst>
          </p:nvPr>
        </p:nvSpPr>
        <p:spPr>
          <a:xfrm>
            <a:off x="2040321" y="3904357"/>
            <a:ext cx="5303943" cy="814134"/>
          </a:xfrm>
          <a:prstGeom prst="rect">
            <a:avLst/>
          </a:prstGeom>
        </p:spPr>
        <p:txBody>
          <a:bodyPr wrap="square">
            <a:spAutoFit/>
          </a:bodyPr>
          <a:lstStyle/>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Add a detailed text description here, </a:t>
            </a:r>
          </a:p>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language description as simple and vivid.</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barn(outVertical)">
                                      <p:cBhvr>
                                        <p:cTn id="11" dur="500"/>
                                        <p:tgtEl>
                                          <p:spTgt spid="32"/>
                                        </p:tgtEl>
                                      </p:cBhvr>
                                    </p:animEffect>
                                  </p:childTnLst>
                                </p:cTn>
                              </p:par>
                            </p:childTnLst>
                          </p:cTn>
                        </p:par>
                        <p:par>
                          <p:cTn id="12" fill="hold">
                            <p:stCondLst>
                              <p:cond delay="1000"/>
                            </p:stCondLst>
                            <p:childTnLst>
                              <p:par>
                                <p:cTn id="13" presetID="12" presetClass="entr" presetSubtype="4"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p:tgtEl>
                                          <p:spTgt spid="33"/>
                                        </p:tgtEl>
                                        <p:attrNameLst>
                                          <p:attrName>ppt_y</p:attrName>
                                        </p:attrNameLst>
                                      </p:cBhvr>
                                      <p:tavLst>
                                        <p:tav tm="0">
                                          <p:val>
                                            <p:strVal val="#ppt_y+#ppt_h*1.125000"/>
                                          </p:val>
                                        </p:tav>
                                        <p:tav tm="100000">
                                          <p:val>
                                            <p:strVal val="#ppt_y"/>
                                          </p:val>
                                        </p:tav>
                                      </p:tavLst>
                                    </p:anim>
                                    <p:animEffect transition="in" filter="wipe(up)">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椭圆 8"/>
          <p:cNvSpPr/>
          <p:nvPr/>
        </p:nvSpPr>
        <p:spPr>
          <a:xfrm>
            <a:off x="1473493" y="2176166"/>
            <a:ext cx="1746661" cy="1746661"/>
          </a:xfrm>
          <a:prstGeom prst="ellipse">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1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STEP 1</a:t>
            </a:r>
            <a:endParaRPr lang="zh-CN" altLang="en-US" sz="211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4" name="椭圆 13"/>
          <p:cNvSpPr/>
          <p:nvPr/>
        </p:nvSpPr>
        <p:spPr>
          <a:xfrm>
            <a:off x="4131455" y="2742296"/>
            <a:ext cx="1746661" cy="1746661"/>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110" b="1">
                <a:solidFill>
                  <a:schemeClr val="bg1"/>
                </a:solidFill>
                <a:latin typeface="Yeseva One" panose="00000500000000000000" pitchFamily="2" charset="0"/>
                <a:ea typeface="微软雅黑" panose="020B0503020204020204" pitchFamily="34" charset="-122"/>
                <a:sym typeface="Arial" panose="020B0604020202020204" pitchFamily="34" charset="0"/>
              </a:rPr>
              <a:t>STEP 2</a:t>
            </a:r>
            <a:endParaRPr lang="zh-CN" altLang="en-US" sz="2110" b="1">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7" name="椭圆 16"/>
          <p:cNvSpPr/>
          <p:nvPr/>
        </p:nvSpPr>
        <p:spPr>
          <a:xfrm>
            <a:off x="6789416" y="2176166"/>
            <a:ext cx="1746661" cy="1746661"/>
          </a:xfrm>
          <a:prstGeom prst="ellipse">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110" b="1">
                <a:solidFill>
                  <a:schemeClr val="bg1"/>
                </a:solidFill>
                <a:latin typeface="Yeseva One" panose="00000500000000000000" pitchFamily="2" charset="0"/>
                <a:ea typeface="微软雅黑" panose="020B0503020204020204" pitchFamily="34" charset="-122"/>
                <a:sym typeface="Arial" panose="020B0604020202020204" pitchFamily="34" charset="0"/>
              </a:rPr>
              <a:t>STEP 3</a:t>
            </a:r>
            <a:endParaRPr lang="zh-CN" altLang="en-US" sz="2110" b="1">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0" name="椭圆 19"/>
          <p:cNvSpPr/>
          <p:nvPr/>
        </p:nvSpPr>
        <p:spPr>
          <a:xfrm>
            <a:off x="9447378" y="2742296"/>
            <a:ext cx="1746661" cy="1746661"/>
          </a:xfrm>
          <a:prstGeom prst="ellipse">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11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STEP 4</a:t>
            </a:r>
            <a:endParaRPr lang="zh-CN" altLang="en-US" sz="211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cxnSp>
        <p:nvCxnSpPr>
          <p:cNvPr id="22" name="直接连接符 21"/>
          <p:cNvCxnSpPr>
            <a:stCxn id="9" idx="6"/>
            <a:endCxn id="14" idx="2"/>
          </p:cNvCxnSpPr>
          <p:nvPr/>
        </p:nvCxnSpPr>
        <p:spPr>
          <a:xfrm>
            <a:off x="3220154" y="3049497"/>
            <a:ext cx="911301" cy="566129"/>
          </a:xfrm>
          <a:prstGeom prst="line">
            <a:avLst/>
          </a:prstGeom>
          <a:ln w="9525">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4" idx="6"/>
            <a:endCxn id="17" idx="2"/>
          </p:cNvCxnSpPr>
          <p:nvPr/>
        </p:nvCxnSpPr>
        <p:spPr>
          <a:xfrm flipV="1">
            <a:off x="5878116" y="3049497"/>
            <a:ext cx="911301" cy="566129"/>
          </a:xfrm>
          <a:prstGeom prst="line">
            <a:avLst/>
          </a:prstGeom>
          <a:ln w="9525">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17" idx="6"/>
            <a:endCxn id="20" idx="2"/>
          </p:cNvCxnSpPr>
          <p:nvPr/>
        </p:nvCxnSpPr>
        <p:spPr>
          <a:xfrm>
            <a:off x="8536077" y="3049497"/>
            <a:ext cx="911301" cy="566129"/>
          </a:xfrm>
          <a:prstGeom prst="line">
            <a:avLst/>
          </a:prstGeom>
          <a:ln w="9525">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TextBox 170"/>
          <p:cNvSpPr txBox="1"/>
          <p:nvPr/>
        </p:nvSpPr>
        <p:spPr>
          <a:xfrm>
            <a:off x="1365214" y="4834028"/>
            <a:ext cx="2430227" cy="466704"/>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6" name="TextBox 171"/>
          <p:cNvSpPr txBox="1"/>
          <p:nvPr/>
        </p:nvSpPr>
        <p:spPr>
          <a:xfrm>
            <a:off x="1365214" y="5377576"/>
            <a:ext cx="2430227" cy="743702"/>
          </a:xfrm>
          <a:prstGeom prst="rect">
            <a:avLst/>
          </a:prstGeom>
          <a:noFill/>
        </p:spPr>
        <p:txBody>
          <a:bodyPr wrap="square" lIns="96431" tIns="48215" rIns="96431" bIns="48215" rtlCol="0">
            <a:spAutoFit/>
          </a:bodyPr>
          <a:lstStyle/>
          <a:p>
            <a:pPr algn="ct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37" name="TextBox 170"/>
          <p:cNvSpPr txBox="1"/>
          <p:nvPr/>
        </p:nvSpPr>
        <p:spPr>
          <a:xfrm>
            <a:off x="3922676" y="4834028"/>
            <a:ext cx="2430227" cy="466704"/>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8" name="TextBox 171"/>
          <p:cNvSpPr txBox="1"/>
          <p:nvPr/>
        </p:nvSpPr>
        <p:spPr>
          <a:xfrm>
            <a:off x="3922676" y="5377576"/>
            <a:ext cx="2430227" cy="743702"/>
          </a:xfrm>
          <a:prstGeom prst="rect">
            <a:avLst/>
          </a:prstGeom>
          <a:noFill/>
        </p:spPr>
        <p:txBody>
          <a:bodyPr wrap="square" lIns="96431" tIns="48215" rIns="96431" bIns="48215" rtlCol="0">
            <a:spAutoFit/>
          </a:bodyPr>
          <a:lstStyle/>
          <a:p>
            <a:pPr algn="ctr" defTabSz="1282700">
              <a:spcBef>
                <a:spcPct val="20000"/>
              </a:spcBef>
              <a:defRPr/>
            </a:pPr>
            <a:r>
              <a:rPr lang="en-US" altLang="zh-CN" sz="105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39" name="TextBox 170"/>
          <p:cNvSpPr txBox="1"/>
          <p:nvPr/>
        </p:nvSpPr>
        <p:spPr>
          <a:xfrm>
            <a:off x="6480138" y="4834028"/>
            <a:ext cx="2430227" cy="466704"/>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0" name="TextBox 171"/>
          <p:cNvSpPr txBox="1"/>
          <p:nvPr/>
        </p:nvSpPr>
        <p:spPr>
          <a:xfrm>
            <a:off x="6480138" y="5377576"/>
            <a:ext cx="2430227" cy="743702"/>
          </a:xfrm>
          <a:prstGeom prst="rect">
            <a:avLst/>
          </a:prstGeom>
          <a:noFill/>
        </p:spPr>
        <p:txBody>
          <a:bodyPr wrap="square" lIns="96431" tIns="48215" rIns="96431" bIns="48215" rtlCol="0">
            <a:spAutoFit/>
          </a:bodyPr>
          <a:lstStyle/>
          <a:p>
            <a:pPr algn="ctr" defTabSz="1282700">
              <a:spcBef>
                <a:spcPct val="20000"/>
              </a:spcBef>
              <a:defRPr/>
            </a:pPr>
            <a:r>
              <a:rPr lang="en-US" altLang="zh-CN" sz="105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41" name="TextBox 170"/>
          <p:cNvSpPr txBox="1"/>
          <p:nvPr/>
        </p:nvSpPr>
        <p:spPr>
          <a:xfrm>
            <a:off x="9094751" y="4834028"/>
            <a:ext cx="2430227" cy="466704"/>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2" name="TextBox 171"/>
          <p:cNvSpPr txBox="1"/>
          <p:nvPr/>
        </p:nvSpPr>
        <p:spPr>
          <a:xfrm>
            <a:off x="9094751" y="5377576"/>
            <a:ext cx="2430227" cy="743702"/>
          </a:xfrm>
          <a:prstGeom prst="rect">
            <a:avLst/>
          </a:prstGeom>
          <a:noFill/>
        </p:spPr>
        <p:txBody>
          <a:bodyPr wrap="square" lIns="96431" tIns="48215" rIns="96431" bIns="48215" rtlCol="0">
            <a:spAutoFit/>
          </a:bodyPr>
          <a:lstStyle/>
          <a:p>
            <a:pPr algn="ct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21" presetClass="entr" presetSubtype="1"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heel(1)">
                                      <p:cBhvr>
                                        <p:cTn id="15" dur="500"/>
                                        <p:tgtEl>
                                          <p:spTgt spid="1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500"/>
                                        <p:tgtEl>
                                          <p:spTgt spid="23"/>
                                        </p:tgtEl>
                                      </p:cBhvr>
                                    </p:animEffect>
                                  </p:childTnLst>
                                </p:cTn>
                              </p:par>
                            </p:childTnLst>
                          </p:cTn>
                        </p:par>
                        <p:par>
                          <p:cTn id="20" fill="hold">
                            <p:stCondLst>
                              <p:cond delay="2000"/>
                            </p:stCondLst>
                            <p:childTnLst>
                              <p:par>
                                <p:cTn id="21" presetID="21" presetClass="entr" presetSubtype="1"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heel(1)">
                                      <p:cBhvr>
                                        <p:cTn id="23" dur="500"/>
                                        <p:tgtEl>
                                          <p:spTgt spid="17"/>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par>
                          <p:cTn id="28" fill="hold">
                            <p:stCondLst>
                              <p:cond delay="3000"/>
                            </p:stCondLst>
                            <p:childTnLst>
                              <p:par>
                                <p:cTn id="29" presetID="21" presetClass="entr" presetSubtype="1"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heel(1)">
                                      <p:cBhvr>
                                        <p:cTn id="31" dur="500"/>
                                        <p:tgtEl>
                                          <p:spTgt spid="20"/>
                                        </p:tgtEl>
                                      </p:cBhvr>
                                    </p:animEffect>
                                  </p:childTnLst>
                                </p:cTn>
                              </p:par>
                            </p:childTnLst>
                          </p:cTn>
                        </p:par>
                        <p:par>
                          <p:cTn id="32" fill="hold">
                            <p:stCondLst>
                              <p:cond delay="3500"/>
                            </p:stCondLst>
                            <p:childTnLst>
                              <p:par>
                                <p:cTn id="33" presetID="12" presetClass="entr" presetSubtype="2"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p:tgtEl>
                                          <p:spTgt spid="35"/>
                                        </p:tgtEl>
                                        <p:attrNameLst>
                                          <p:attrName>ppt_x</p:attrName>
                                        </p:attrNameLst>
                                      </p:cBhvr>
                                      <p:tavLst>
                                        <p:tav tm="0">
                                          <p:val>
                                            <p:strVal val="#ppt_x+#ppt_w*1.125000"/>
                                          </p:val>
                                        </p:tav>
                                        <p:tav tm="100000">
                                          <p:val>
                                            <p:strVal val="#ppt_x"/>
                                          </p:val>
                                        </p:tav>
                                      </p:tavLst>
                                    </p:anim>
                                    <p:animEffect transition="in" filter="wipe(left)">
                                      <p:cBhvr>
                                        <p:cTn id="36" dur="500"/>
                                        <p:tgtEl>
                                          <p:spTgt spid="35"/>
                                        </p:tgtEl>
                                      </p:cBhvr>
                                    </p:animEffect>
                                  </p:childTnLst>
                                </p:cTn>
                              </p:par>
                              <p:par>
                                <p:cTn id="37" presetID="12" presetClass="entr" presetSubtype="2"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 calcmode="lin" valueType="num">
                                      <p:cBhvr additive="base">
                                        <p:cTn id="39" dur="500"/>
                                        <p:tgtEl>
                                          <p:spTgt spid="36"/>
                                        </p:tgtEl>
                                        <p:attrNameLst>
                                          <p:attrName>ppt_x</p:attrName>
                                        </p:attrNameLst>
                                      </p:cBhvr>
                                      <p:tavLst>
                                        <p:tav tm="0">
                                          <p:val>
                                            <p:strVal val="#ppt_x+#ppt_w*1.125000"/>
                                          </p:val>
                                        </p:tav>
                                        <p:tav tm="100000">
                                          <p:val>
                                            <p:strVal val="#ppt_x"/>
                                          </p:val>
                                        </p:tav>
                                      </p:tavLst>
                                    </p:anim>
                                    <p:animEffect transition="in" filter="wipe(left)">
                                      <p:cBhvr>
                                        <p:cTn id="40" dur="500"/>
                                        <p:tgtEl>
                                          <p:spTgt spid="36"/>
                                        </p:tgtEl>
                                      </p:cBhvr>
                                    </p:animEffect>
                                  </p:childTnLst>
                                </p:cTn>
                              </p:par>
                            </p:childTnLst>
                          </p:cTn>
                        </p:par>
                        <p:par>
                          <p:cTn id="41" fill="hold">
                            <p:stCondLst>
                              <p:cond delay="4000"/>
                            </p:stCondLst>
                            <p:childTnLst>
                              <p:par>
                                <p:cTn id="42" presetID="12" presetClass="entr" presetSubtype="2" fill="hold" grpId="0" nodeType="afterEffect">
                                  <p:stCondLst>
                                    <p:cond delay="0"/>
                                  </p:stCondLst>
                                  <p:childTnLst>
                                    <p:set>
                                      <p:cBhvr>
                                        <p:cTn id="43" dur="1" fill="hold">
                                          <p:stCondLst>
                                            <p:cond delay="0"/>
                                          </p:stCondLst>
                                        </p:cTn>
                                        <p:tgtEl>
                                          <p:spTgt spid="37"/>
                                        </p:tgtEl>
                                        <p:attrNameLst>
                                          <p:attrName>style.visibility</p:attrName>
                                        </p:attrNameLst>
                                      </p:cBhvr>
                                      <p:to>
                                        <p:strVal val="visible"/>
                                      </p:to>
                                    </p:set>
                                    <p:anim calcmode="lin" valueType="num">
                                      <p:cBhvr additive="base">
                                        <p:cTn id="44" dur="500"/>
                                        <p:tgtEl>
                                          <p:spTgt spid="37"/>
                                        </p:tgtEl>
                                        <p:attrNameLst>
                                          <p:attrName>ppt_x</p:attrName>
                                        </p:attrNameLst>
                                      </p:cBhvr>
                                      <p:tavLst>
                                        <p:tav tm="0">
                                          <p:val>
                                            <p:strVal val="#ppt_x+#ppt_w*1.125000"/>
                                          </p:val>
                                        </p:tav>
                                        <p:tav tm="100000">
                                          <p:val>
                                            <p:strVal val="#ppt_x"/>
                                          </p:val>
                                        </p:tav>
                                      </p:tavLst>
                                    </p:anim>
                                    <p:animEffect transition="in" filter="wipe(left)">
                                      <p:cBhvr>
                                        <p:cTn id="45" dur="500"/>
                                        <p:tgtEl>
                                          <p:spTgt spid="37"/>
                                        </p:tgtEl>
                                      </p:cBhvr>
                                    </p:animEffect>
                                  </p:childTnLst>
                                </p:cTn>
                              </p:par>
                              <p:par>
                                <p:cTn id="46" presetID="12" presetClass="entr" presetSubtype="2"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 calcmode="lin" valueType="num">
                                      <p:cBhvr additive="base">
                                        <p:cTn id="48" dur="500"/>
                                        <p:tgtEl>
                                          <p:spTgt spid="38"/>
                                        </p:tgtEl>
                                        <p:attrNameLst>
                                          <p:attrName>ppt_x</p:attrName>
                                        </p:attrNameLst>
                                      </p:cBhvr>
                                      <p:tavLst>
                                        <p:tav tm="0">
                                          <p:val>
                                            <p:strVal val="#ppt_x+#ppt_w*1.125000"/>
                                          </p:val>
                                        </p:tav>
                                        <p:tav tm="100000">
                                          <p:val>
                                            <p:strVal val="#ppt_x"/>
                                          </p:val>
                                        </p:tav>
                                      </p:tavLst>
                                    </p:anim>
                                    <p:animEffect transition="in" filter="wipe(left)">
                                      <p:cBhvr>
                                        <p:cTn id="49" dur="500"/>
                                        <p:tgtEl>
                                          <p:spTgt spid="38"/>
                                        </p:tgtEl>
                                      </p:cBhvr>
                                    </p:animEffect>
                                  </p:childTnLst>
                                </p:cTn>
                              </p:par>
                            </p:childTnLst>
                          </p:cTn>
                        </p:par>
                        <p:par>
                          <p:cTn id="50" fill="hold">
                            <p:stCondLst>
                              <p:cond delay="4500"/>
                            </p:stCondLst>
                            <p:childTnLst>
                              <p:par>
                                <p:cTn id="51" presetID="12" presetClass="entr" presetSubtype="2" fill="hold" grpId="0" nodeType="afterEffect">
                                  <p:stCondLst>
                                    <p:cond delay="0"/>
                                  </p:stCondLst>
                                  <p:childTnLst>
                                    <p:set>
                                      <p:cBhvr>
                                        <p:cTn id="52" dur="1" fill="hold">
                                          <p:stCondLst>
                                            <p:cond delay="0"/>
                                          </p:stCondLst>
                                        </p:cTn>
                                        <p:tgtEl>
                                          <p:spTgt spid="39"/>
                                        </p:tgtEl>
                                        <p:attrNameLst>
                                          <p:attrName>style.visibility</p:attrName>
                                        </p:attrNameLst>
                                      </p:cBhvr>
                                      <p:to>
                                        <p:strVal val="visible"/>
                                      </p:to>
                                    </p:set>
                                    <p:anim calcmode="lin" valueType="num">
                                      <p:cBhvr additive="base">
                                        <p:cTn id="53" dur="500"/>
                                        <p:tgtEl>
                                          <p:spTgt spid="39"/>
                                        </p:tgtEl>
                                        <p:attrNameLst>
                                          <p:attrName>ppt_x</p:attrName>
                                        </p:attrNameLst>
                                      </p:cBhvr>
                                      <p:tavLst>
                                        <p:tav tm="0">
                                          <p:val>
                                            <p:strVal val="#ppt_x+#ppt_w*1.125000"/>
                                          </p:val>
                                        </p:tav>
                                        <p:tav tm="100000">
                                          <p:val>
                                            <p:strVal val="#ppt_x"/>
                                          </p:val>
                                        </p:tav>
                                      </p:tavLst>
                                    </p:anim>
                                    <p:animEffect transition="in" filter="wipe(left)">
                                      <p:cBhvr>
                                        <p:cTn id="54" dur="500"/>
                                        <p:tgtEl>
                                          <p:spTgt spid="39"/>
                                        </p:tgtEl>
                                      </p:cBhvr>
                                    </p:animEffect>
                                  </p:childTnLst>
                                </p:cTn>
                              </p:par>
                              <p:par>
                                <p:cTn id="55" presetID="12" presetClass="entr" presetSubtype="2" fill="hold" grpId="0" nodeType="withEffect">
                                  <p:stCondLst>
                                    <p:cond delay="0"/>
                                  </p:stCondLst>
                                  <p:childTnLst>
                                    <p:set>
                                      <p:cBhvr>
                                        <p:cTn id="56" dur="1" fill="hold">
                                          <p:stCondLst>
                                            <p:cond delay="0"/>
                                          </p:stCondLst>
                                        </p:cTn>
                                        <p:tgtEl>
                                          <p:spTgt spid="40"/>
                                        </p:tgtEl>
                                        <p:attrNameLst>
                                          <p:attrName>style.visibility</p:attrName>
                                        </p:attrNameLst>
                                      </p:cBhvr>
                                      <p:to>
                                        <p:strVal val="visible"/>
                                      </p:to>
                                    </p:set>
                                    <p:anim calcmode="lin" valueType="num">
                                      <p:cBhvr additive="base">
                                        <p:cTn id="57" dur="500"/>
                                        <p:tgtEl>
                                          <p:spTgt spid="40"/>
                                        </p:tgtEl>
                                        <p:attrNameLst>
                                          <p:attrName>ppt_x</p:attrName>
                                        </p:attrNameLst>
                                      </p:cBhvr>
                                      <p:tavLst>
                                        <p:tav tm="0">
                                          <p:val>
                                            <p:strVal val="#ppt_x+#ppt_w*1.125000"/>
                                          </p:val>
                                        </p:tav>
                                        <p:tav tm="100000">
                                          <p:val>
                                            <p:strVal val="#ppt_x"/>
                                          </p:val>
                                        </p:tav>
                                      </p:tavLst>
                                    </p:anim>
                                    <p:animEffect transition="in" filter="wipe(left)">
                                      <p:cBhvr>
                                        <p:cTn id="58" dur="500"/>
                                        <p:tgtEl>
                                          <p:spTgt spid="40"/>
                                        </p:tgtEl>
                                      </p:cBhvr>
                                    </p:animEffect>
                                  </p:childTnLst>
                                </p:cTn>
                              </p:par>
                            </p:childTnLst>
                          </p:cTn>
                        </p:par>
                        <p:par>
                          <p:cTn id="59" fill="hold">
                            <p:stCondLst>
                              <p:cond delay="5000"/>
                            </p:stCondLst>
                            <p:childTnLst>
                              <p:par>
                                <p:cTn id="60" presetID="12" presetClass="entr" presetSubtype="2" fill="hold" grpId="0" nodeType="afterEffect">
                                  <p:stCondLst>
                                    <p:cond delay="0"/>
                                  </p:stCondLst>
                                  <p:childTnLst>
                                    <p:set>
                                      <p:cBhvr>
                                        <p:cTn id="61" dur="1" fill="hold">
                                          <p:stCondLst>
                                            <p:cond delay="0"/>
                                          </p:stCondLst>
                                        </p:cTn>
                                        <p:tgtEl>
                                          <p:spTgt spid="41"/>
                                        </p:tgtEl>
                                        <p:attrNameLst>
                                          <p:attrName>style.visibility</p:attrName>
                                        </p:attrNameLst>
                                      </p:cBhvr>
                                      <p:to>
                                        <p:strVal val="visible"/>
                                      </p:to>
                                    </p:set>
                                    <p:anim calcmode="lin" valueType="num">
                                      <p:cBhvr additive="base">
                                        <p:cTn id="62" dur="500"/>
                                        <p:tgtEl>
                                          <p:spTgt spid="41"/>
                                        </p:tgtEl>
                                        <p:attrNameLst>
                                          <p:attrName>ppt_x</p:attrName>
                                        </p:attrNameLst>
                                      </p:cBhvr>
                                      <p:tavLst>
                                        <p:tav tm="0">
                                          <p:val>
                                            <p:strVal val="#ppt_x+#ppt_w*1.125000"/>
                                          </p:val>
                                        </p:tav>
                                        <p:tav tm="100000">
                                          <p:val>
                                            <p:strVal val="#ppt_x"/>
                                          </p:val>
                                        </p:tav>
                                      </p:tavLst>
                                    </p:anim>
                                    <p:animEffect transition="in" filter="wipe(left)">
                                      <p:cBhvr>
                                        <p:cTn id="63" dur="500"/>
                                        <p:tgtEl>
                                          <p:spTgt spid="41"/>
                                        </p:tgtEl>
                                      </p:cBhvr>
                                    </p:animEffect>
                                  </p:childTnLst>
                                </p:cTn>
                              </p:par>
                              <p:par>
                                <p:cTn id="64" presetID="12" presetClass="entr" presetSubtype="2" fill="hold" grpId="0" nodeType="withEffect">
                                  <p:stCondLst>
                                    <p:cond delay="0"/>
                                  </p:stCondLst>
                                  <p:childTnLst>
                                    <p:set>
                                      <p:cBhvr>
                                        <p:cTn id="65" dur="1" fill="hold">
                                          <p:stCondLst>
                                            <p:cond delay="0"/>
                                          </p:stCondLst>
                                        </p:cTn>
                                        <p:tgtEl>
                                          <p:spTgt spid="42"/>
                                        </p:tgtEl>
                                        <p:attrNameLst>
                                          <p:attrName>style.visibility</p:attrName>
                                        </p:attrNameLst>
                                      </p:cBhvr>
                                      <p:to>
                                        <p:strVal val="visible"/>
                                      </p:to>
                                    </p:set>
                                    <p:anim calcmode="lin" valueType="num">
                                      <p:cBhvr additive="base">
                                        <p:cTn id="66" dur="500"/>
                                        <p:tgtEl>
                                          <p:spTgt spid="42"/>
                                        </p:tgtEl>
                                        <p:attrNameLst>
                                          <p:attrName>ppt_x</p:attrName>
                                        </p:attrNameLst>
                                      </p:cBhvr>
                                      <p:tavLst>
                                        <p:tav tm="0">
                                          <p:val>
                                            <p:strVal val="#ppt_x+#ppt_w*1.125000"/>
                                          </p:val>
                                        </p:tav>
                                        <p:tav tm="100000">
                                          <p:val>
                                            <p:strVal val="#ppt_x"/>
                                          </p:val>
                                        </p:tav>
                                      </p:tavLst>
                                    </p:anim>
                                    <p:animEffect transition="in" filter="wipe(left)">
                                      <p:cBhvr>
                                        <p:cTn id="6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P spid="17" grpId="0" animBg="1"/>
      <p:bldP spid="20" grpId="0" animBg="1"/>
      <p:bldP spid="35" grpId="0"/>
      <p:bldP spid="36" grpId="0"/>
      <p:bldP spid="37" grpId="0"/>
      <p:bldP spid="38" grpId="0"/>
      <p:bldP spid="39" grpId="0"/>
      <p:bldP spid="40" grpId="0"/>
      <p:bldP spid="41" grpId="0"/>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
          <p:cNvGrpSpPr/>
          <p:nvPr/>
        </p:nvGrpSpPr>
        <p:grpSpPr bwMode="auto">
          <a:xfrm>
            <a:off x="863292" y="1870410"/>
            <a:ext cx="6157109" cy="4065751"/>
            <a:chOff x="0" y="0"/>
            <a:chExt cx="5166566" cy="3409678"/>
          </a:xfrm>
        </p:grpSpPr>
        <p:sp>
          <p:nvSpPr>
            <p:cNvPr id="32" name="椭圆 2"/>
            <p:cNvSpPr/>
            <p:nvPr/>
          </p:nvSpPr>
          <p:spPr bwMode="auto">
            <a:xfrm rot="1748642">
              <a:off x="0" y="0"/>
              <a:ext cx="2211234" cy="2230539"/>
            </a:xfrm>
            <a:custGeom>
              <a:avLst/>
              <a:gdLst>
                <a:gd name="T0" fmla="*/ 2997604 w 2997604"/>
                <a:gd name="T1" fmla="*/ 1790780 h 3024336"/>
                <a:gd name="T2" fmla="*/ 1512168 w 2997604"/>
                <a:gd name="T3" fmla="*/ 3024336 h 3024336"/>
                <a:gd name="T4" fmla="*/ 0 w 2997604"/>
                <a:gd name="T5" fmla="*/ 1512168 h 3024336"/>
                <a:gd name="T6" fmla="*/ 1512168 w 2997604"/>
                <a:gd name="T7" fmla="*/ 0 h 3024336"/>
                <a:gd name="T8" fmla="*/ 1764196 w 2997604"/>
                <a:gd name="T9" fmla="*/ 22675 h 3024336"/>
              </a:gdLst>
              <a:ahLst/>
              <a:cxnLst>
                <a:cxn ang="0">
                  <a:pos x="T0" y="T1"/>
                </a:cxn>
                <a:cxn ang="0">
                  <a:pos x="T2" y="T3"/>
                </a:cxn>
                <a:cxn ang="0">
                  <a:pos x="T4" y="T5"/>
                </a:cxn>
                <a:cxn ang="0">
                  <a:pos x="T6" y="T7"/>
                </a:cxn>
                <a:cxn ang="0">
                  <a:pos x="T8" y="T9"/>
                </a:cxn>
              </a:cxnLst>
              <a:rect l="0" t="0" r="r" b="b"/>
              <a:pathLst>
                <a:path w="2997604" h="3024336">
                  <a:moveTo>
                    <a:pt x="2997604" y="1790780"/>
                  </a:moveTo>
                  <a:cubicBezTo>
                    <a:pt x="2867846" y="2492941"/>
                    <a:pt x="2252064" y="3024336"/>
                    <a:pt x="1512168" y="3024336"/>
                  </a:cubicBezTo>
                  <a:cubicBezTo>
                    <a:pt x="677021" y="3024336"/>
                    <a:pt x="0" y="2347315"/>
                    <a:pt x="0" y="1512168"/>
                  </a:cubicBezTo>
                  <a:cubicBezTo>
                    <a:pt x="0" y="677021"/>
                    <a:pt x="677021" y="0"/>
                    <a:pt x="1512168" y="0"/>
                  </a:cubicBezTo>
                  <a:cubicBezTo>
                    <a:pt x="1598138" y="0"/>
                    <a:pt x="1682432" y="7174"/>
                    <a:pt x="1764196" y="22675"/>
                  </a:cubicBezTo>
                </a:path>
              </a:pathLst>
            </a:custGeom>
            <a:noFill/>
            <a:ln w="25400" cap="flat" cmpd="sng">
              <a:solidFill>
                <a:srgbClr val="042E60"/>
              </a:solidFill>
              <a:prstDash val="sysDash"/>
              <a:round/>
              <a:tailEnd type="triangle" w="lg" len="lg"/>
            </a:ln>
            <a:extLst>
              <a:ext uri="{909E8E84-426E-40DD-AFC4-6F175D3DCCD1}">
                <a14:hiddenFill xmlns:a14="http://schemas.microsoft.com/office/drawing/2010/main">
                  <a:solidFill>
                    <a:srgbClr val="FFFFFF"/>
                  </a:solidFill>
                </a14:hiddenFill>
              </a:ext>
            </a:extLst>
          </p:spPr>
          <p:txBody>
            <a:bodyPr lIns="96406" tIns="48203" rIns="96406" bIns="48203" anchor="ctr"/>
            <a:lstStyle/>
            <a:p>
              <a:pPr defTabSz="1285240" fontAlgn="auto">
                <a:spcBef>
                  <a:spcPts val="0"/>
                </a:spcBef>
                <a:spcAft>
                  <a:spcPts val="0"/>
                </a:spcAft>
                <a:defRPr/>
              </a:pPr>
              <a:endParaRPr lang="zh-CN" altLang="en-US" sz="2530"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3" name="椭圆 4"/>
            <p:cNvSpPr/>
            <p:nvPr/>
          </p:nvSpPr>
          <p:spPr bwMode="auto">
            <a:xfrm rot="1748642">
              <a:off x="2072242" y="1513229"/>
              <a:ext cx="1573837" cy="746788"/>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rgbClr val="042E60"/>
              </a:solidFill>
              <a:prstDash val="sysDash"/>
              <a:round/>
            </a:ln>
            <a:extLst>
              <a:ext uri="{909E8E84-426E-40DD-AFC4-6F175D3DCCD1}">
                <a14:hiddenFill xmlns:a14="http://schemas.microsoft.com/office/drawing/2010/main">
                  <a:solidFill>
                    <a:srgbClr val="FFFFFF"/>
                  </a:solidFill>
                </a14:hiddenFill>
              </a:ext>
            </a:extLst>
          </p:spPr>
          <p:txBody>
            <a:bodyPr lIns="96406" tIns="48203" rIns="96406" bIns="48203" anchor="ctr"/>
            <a:lstStyle/>
            <a:p>
              <a:pPr defTabSz="1285240" fontAlgn="auto">
                <a:spcBef>
                  <a:spcPts val="0"/>
                </a:spcBef>
                <a:spcAft>
                  <a:spcPts val="0"/>
                </a:spcAft>
                <a:defRPr/>
              </a:pPr>
              <a:endParaRPr lang="zh-CN" altLang="en-US" sz="2530"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4" name="椭圆 4"/>
            <p:cNvSpPr/>
            <p:nvPr/>
          </p:nvSpPr>
          <p:spPr bwMode="auto">
            <a:xfrm rot="1748643" flipV="1">
              <a:off x="3158906" y="2877661"/>
              <a:ext cx="1121762" cy="532017"/>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rgbClr val="042E60"/>
              </a:solidFill>
              <a:prstDash val="sysDash"/>
              <a:round/>
            </a:ln>
            <a:extLst>
              <a:ext uri="{909E8E84-426E-40DD-AFC4-6F175D3DCCD1}">
                <a14:hiddenFill xmlns:a14="http://schemas.microsoft.com/office/drawing/2010/main">
                  <a:solidFill>
                    <a:srgbClr val="FFFFFF"/>
                  </a:solidFill>
                </a14:hiddenFill>
              </a:ext>
            </a:extLst>
          </p:spPr>
          <p:txBody>
            <a:bodyPr lIns="96406" tIns="48203" rIns="96406" bIns="48203" anchor="ctr"/>
            <a:lstStyle/>
            <a:p>
              <a:pPr defTabSz="1285240" fontAlgn="auto">
                <a:spcBef>
                  <a:spcPts val="0"/>
                </a:spcBef>
                <a:spcAft>
                  <a:spcPts val="0"/>
                </a:spcAft>
                <a:defRPr/>
              </a:pPr>
              <a:endParaRPr lang="zh-CN" altLang="en-US" sz="2530"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5" name="椭圆 4"/>
            <p:cNvSpPr/>
            <p:nvPr/>
          </p:nvSpPr>
          <p:spPr bwMode="auto">
            <a:xfrm rot="1748642">
              <a:off x="4392985" y="3020842"/>
              <a:ext cx="773581" cy="366376"/>
            </a:xfrm>
            <a:custGeom>
              <a:avLst/>
              <a:gdLst>
                <a:gd name="T0" fmla="*/ 0 w 2134918"/>
                <a:gd name="T1" fmla="*/ 1012045 h 1012045"/>
                <a:gd name="T2" fmla="*/ 1067459 w 2134918"/>
                <a:gd name="T3" fmla="*/ 0 h 1012045"/>
                <a:gd name="T4" fmla="*/ 2134918 w 2134918"/>
                <a:gd name="T5" fmla="*/ 1012045 h 1012045"/>
              </a:gdLst>
              <a:ahLst/>
              <a:cxnLst>
                <a:cxn ang="0">
                  <a:pos x="T0" y="T1"/>
                </a:cxn>
                <a:cxn ang="0">
                  <a:pos x="T2" y="T3"/>
                </a:cxn>
                <a:cxn ang="0">
                  <a:pos x="T4" y="T5"/>
                </a:cxn>
              </a:cxnLst>
              <a:rect l="0" t="0" r="r" b="b"/>
              <a:pathLst>
                <a:path w="2134918" h="1012045">
                  <a:moveTo>
                    <a:pt x="0" y="1012045"/>
                  </a:moveTo>
                  <a:cubicBezTo>
                    <a:pt x="28964" y="447977"/>
                    <a:pt x="495896" y="0"/>
                    <a:pt x="1067459" y="0"/>
                  </a:cubicBezTo>
                  <a:cubicBezTo>
                    <a:pt x="1639022" y="0"/>
                    <a:pt x="2105955" y="447977"/>
                    <a:pt x="2134918" y="1012045"/>
                  </a:cubicBezTo>
                </a:path>
              </a:pathLst>
            </a:custGeom>
            <a:noFill/>
            <a:ln w="25400" cap="flat" cmpd="sng">
              <a:solidFill>
                <a:srgbClr val="042E60"/>
              </a:solidFill>
              <a:prstDash val="sysDash"/>
              <a:round/>
            </a:ln>
            <a:extLst>
              <a:ext uri="{909E8E84-426E-40DD-AFC4-6F175D3DCCD1}">
                <a14:hiddenFill xmlns:a14="http://schemas.microsoft.com/office/drawing/2010/main">
                  <a:solidFill>
                    <a:srgbClr val="FFFFFF"/>
                  </a:solidFill>
                </a14:hiddenFill>
              </a:ext>
            </a:extLst>
          </p:spPr>
          <p:txBody>
            <a:bodyPr lIns="96406" tIns="48203" rIns="96406" bIns="48203" anchor="ctr"/>
            <a:lstStyle/>
            <a:p>
              <a:pPr defTabSz="1285240" fontAlgn="auto">
                <a:spcBef>
                  <a:spcPts val="0"/>
                </a:spcBef>
                <a:spcAft>
                  <a:spcPts val="0"/>
                </a:spcAft>
                <a:defRPr/>
              </a:pPr>
              <a:endParaRPr lang="zh-CN" altLang="en-US" sz="2530"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36" name="KSO_GN4"/>
          <p:cNvSpPr>
            <a:spLocks noChangeArrowheads="1"/>
          </p:cNvSpPr>
          <p:nvPr/>
        </p:nvSpPr>
        <p:spPr bwMode="auto">
          <a:xfrm>
            <a:off x="1020565" y="2034448"/>
            <a:ext cx="2340704" cy="2341698"/>
          </a:xfrm>
          <a:prstGeom prst="ellipse">
            <a:avLst/>
          </a:prstGeom>
          <a:solidFill>
            <a:schemeClr val="accent2"/>
          </a:solidFill>
          <a:ln>
            <a:noFill/>
          </a:ln>
        </p:spPr>
        <p:txBody>
          <a:bodyPr lIns="0" tIns="0" rIns="0" bIns="0" anchor="ctr"/>
          <a:lstStyle>
            <a:lvl1pPr defTabSz="685800">
              <a:defRPr>
                <a:solidFill>
                  <a:schemeClr val="tx1"/>
                </a:solidFill>
                <a:latin typeface="Calibri" panose="020F0502020204030204" pitchFamily="34" charset="0"/>
                <a:ea typeface="微软雅黑" panose="020B0503020204020204" pitchFamily="34" charset="-122"/>
              </a:defRPr>
            </a:lvl1pPr>
            <a:lvl2pPr marL="742950" indent="-285750" defTabSz="685800">
              <a:defRPr>
                <a:solidFill>
                  <a:schemeClr val="tx1"/>
                </a:solidFill>
                <a:latin typeface="Calibri" panose="020F0502020204030204" pitchFamily="34" charset="0"/>
                <a:ea typeface="微软雅黑" panose="020B0503020204020204" pitchFamily="34" charset="-122"/>
              </a:defRPr>
            </a:lvl2pPr>
            <a:lvl3pPr marL="1143000" indent="-228600" defTabSz="685800">
              <a:defRPr>
                <a:solidFill>
                  <a:schemeClr val="tx1"/>
                </a:solidFill>
                <a:latin typeface="Calibri" panose="020F0502020204030204" pitchFamily="34" charset="0"/>
                <a:ea typeface="微软雅黑" panose="020B0503020204020204" pitchFamily="34" charset="-122"/>
              </a:defRPr>
            </a:lvl3pPr>
            <a:lvl4pPr marL="1600200" indent="-228600" defTabSz="685800">
              <a:defRPr>
                <a:solidFill>
                  <a:schemeClr val="tx1"/>
                </a:solidFill>
                <a:latin typeface="Calibri" panose="020F0502020204030204" pitchFamily="34" charset="0"/>
                <a:ea typeface="微软雅黑" panose="020B0503020204020204" pitchFamily="34" charset="-122"/>
              </a:defRPr>
            </a:lvl4pPr>
            <a:lvl5pPr marL="2057400" indent="-228600" defTabSz="685800">
              <a:defRPr>
                <a:solidFill>
                  <a:schemeClr val="tx1"/>
                </a:solidFill>
                <a:latin typeface="Calibri" panose="020F0502020204030204" pitchFamily="34" charset="0"/>
                <a:ea typeface="微软雅黑" panose="020B0503020204020204" pitchFamily="34" charset="-122"/>
              </a:defRPr>
            </a:lvl5pPr>
            <a:lvl6pPr marL="25146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defTabSz="963930" fontAlgn="auto">
              <a:lnSpc>
                <a:spcPct val="130000"/>
              </a:lnSpc>
              <a:spcBef>
                <a:spcPts val="0"/>
              </a:spcBef>
              <a:spcAft>
                <a:spcPts val="0"/>
              </a:spcAft>
              <a:defRPr/>
            </a:pPr>
            <a:r>
              <a:rPr lang="en-US" altLang="zh-CN" sz="7590" kern="0" dirty="0">
                <a:solidFill>
                  <a:schemeClr val="bg1"/>
                </a:solidFill>
                <a:latin typeface="Yeseva One" panose="00000500000000000000" pitchFamily="2" charset="0"/>
                <a:sym typeface="Arial" panose="020B0604020202020204" pitchFamily="34" charset="0"/>
              </a:rPr>
              <a:t>04</a:t>
            </a:r>
          </a:p>
        </p:txBody>
      </p:sp>
      <p:sp>
        <p:nvSpPr>
          <p:cNvPr id="37" name="KSO_GN3"/>
          <p:cNvSpPr>
            <a:spLocks noChangeArrowheads="1"/>
          </p:cNvSpPr>
          <p:nvPr/>
        </p:nvSpPr>
        <p:spPr bwMode="auto">
          <a:xfrm>
            <a:off x="3175555" y="3750131"/>
            <a:ext cx="1656396" cy="1657099"/>
          </a:xfrm>
          <a:prstGeom prst="ellipse">
            <a:avLst/>
          </a:prstGeom>
          <a:solidFill>
            <a:schemeClr val="accent1"/>
          </a:solidFill>
          <a:ln>
            <a:noFill/>
          </a:ln>
        </p:spPr>
        <p:txBody>
          <a:bodyPr lIns="0" tIns="0" rIns="0" bIns="0" anchor="ctr"/>
          <a:lstStyle>
            <a:lvl1pPr defTabSz="685800">
              <a:defRPr>
                <a:solidFill>
                  <a:schemeClr val="tx1"/>
                </a:solidFill>
                <a:latin typeface="Calibri" panose="020F0502020204030204" pitchFamily="34" charset="0"/>
                <a:ea typeface="微软雅黑" panose="020B0503020204020204" pitchFamily="34" charset="-122"/>
              </a:defRPr>
            </a:lvl1pPr>
            <a:lvl2pPr marL="742950" indent="-285750" defTabSz="685800">
              <a:defRPr>
                <a:solidFill>
                  <a:schemeClr val="tx1"/>
                </a:solidFill>
                <a:latin typeface="Calibri" panose="020F0502020204030204" pitchFamily="34" charset="0"/>
                <a:ea typeface="微软雅黑" panose="020B0503020204020204" pitchFamily="34" charset="-122"/>
              </a:defRPr>
            </a:lvl2pPr>
            <a:lvl3pPr marL="1143000" indent="-228600" defTabSz="685800">
              <a:defRPr>
                <a:solidFill>
                  <a:schemeClr val="tx1"/>
                </a:solidFill>
                <a:latin typeface="Calibri" panose="020F0502020204030204" pitchFamily="34" charset="0"/>
                <a:ea typeface="微软雅黑" panose="020B0503020204020204" pitchFamily="34" charset="-122"/>
              </a:defRPr>
            </a:lvl3pPr>
            <a:lvl4pPr marL="1600200" indent="-228600" defTabSz="685800">
              <a:defRPr>
                <a:solidFill>
                  <a:schemeClr val="tx1"/>
                </a:solidFill>
                <a:latin typeface="Calibri" panose="020F0502020204030204" pitchFamily="34" charset="0"/>
                <a:ea typeface="微软雅黑" panose="020B0503020204020204" pitchFamily="34" charset="-122"/>
              </a:defRPr>
            </a:lvl4pPr>
            <a:lvl5pPr marL="2057400" indent="-228600" defTabSz="685800">
              <a:defRPr>
                <a:solidFill>
                  <a:schemeClr val="tx1"/>
                </a:solidFill>
                <a:latin typeface="Calibri" panose="020F0502020204030204" pitchFamily="34" charset="0"/>
                <a:ea typeface="微软雅黑" panose="020B0503020204020204" pitchFamily="34" charset="-122"/>
              </a:defRPr>
            </a:lvl5pPr>
            <a:lvl6pPr marL="25146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defTabSz="963930" fontAlgn="auto">
              <a:lnSpc>
                <a:spcPct val="130000"/>
              </a:lnSpc>
              <a:spcBef>
                <a:spcPts val="0"/>
              </a:spcBef>
              <a:spcAft>
                <a:spcPts val="0"/>
              </a:spcAft>
              <a:defRPr/>
            </a:pPr>
            <a:r>
              <a:rPr lang="en-US" altLang="zh-CN" sz="5625" kern="0" dirty="0">
                <a:solidFill>
                  <a:schemeClr val="bg1"/>
                </a:solidFill>
                <a:latin typeface="Yeseva One" panose="00000500000000000000" pitchFamily="2" charset="0"/>
                <a:sym typeface="Arial" panose="020B0604020202020204" pitchFamily="34" charset="0"/>
              </a:rPr>
              <a:t>03</a:t>
            </a:r>
          </a:p>
        </p:txBody>
      </p:sp>
      <p:sp>
        <p:nvSpPr>
          <p:cNvPr id="38" name="KSO_GN2"/>
          <p:cNvSpPr>
            <a:spLocks noChangeArrowheads="1"/>
          </p:cNvSpPr>
          <p:nvPr/>
        </p:nvSpPr>
        <p:spPr bwMode="auto">
          <a:xfrm rot="10800000" flipV="1">
            <a:off x="4893856" y="4665720"/>
            <a:ext cx="1181227" cy="1181729"/>
          </a:xfrm>
          <a:prstGeom prst="ellipse">
            <a:avLst/>
          </a:prstGeom>
          <a:solidFill>
            <a:schemeClr val="accent2"/>
          </a:solidFill>
          <a:ln>
            <a:noFill/>
          </a:ln>
        </p:spPr>
        <p:txBody>
          <a:bodyPr lIns="0" tIns="0" rIns="0" bIns="0" anchor="ctr"/>
          <a:lstStyle>
            <a:lvl1pPr defTabSz="685800">
              <a:defRPr>
                <a:solidFill>
                  <a:schemeClr val="tx1"/>
                </a:solidFill>
                <a:latin typeface="Calibri" panose="020F0502020204030204" pitchFamily="34" charset="0"/>
                <a:ea typeface="微软雅黑" panose="020B0503020204020204" pitchFamily="34" charset="-122"/>
              </a:defRPr>
            </a:lvl1pPr>
            <a:lvl2pPr marL="742950" indent="-285750" defTabSz="685800">
              <a:defRPr>
                <a:solidFill>
                  <a:schemeClr val="tx1"/>
                </a:solidFill>
                <a:latin typeface="Calibri" panose="020F0502020204030204" pitchFamily="34" charset="0"/>
                <a:ea typeface="微软雅黑" panose="020B0503020204020204" pitchFamily="34" charset="-122"/>
              </a:defRPr>
            </a:lvl2pPr>
            <a:lvl3pPr marL="1143000" indent="-228600" defTabSz="685800">
              <a:defRPr>
                <a:solidFill>
                  <a:schemeClr val="tx1"/>
                </a:solidFill>
                <a:latin typeface="Calibri" panose="020F0502020204030204" pitchFamily="34" charset="0"/>
                <a:ea typeface="微软雅黑" panose="020B0503020204020204" pitchFamily="34" charset="-122"/>
              </a:defRPr>
            </a:lvl3pPr>
            <a:lvl4pPr marL="1600200" indent="-228600" defTabSz="685800">
              <a:defRPr>
                <a:solidFill>
                  <a:schemeClr val="tx1"/>
                </a:solidFill>
                <a:latin typeface="Calibri" panose="020F0502020204030204" pitchFamily="34" charset="0"/>
                <a:ea typeface="微软雅黑" panose="020B0503020204020204" pitchFamily="34" charset="-122"/>
              </a:defRPr>
            </a:lvl4pPr>
            <a:lvl5pPr marL="2057400" indent="-228600" defTabSz="685800">
              <a:defRPr>
                <a:solidFill>
                  <a:schemeClr val="tx1"/>
                </a:solidFill>
                <a:latin typeface="Calibri" panose="020F0502020204030204" pitchFamily="34" charset="0"/>
                <a:ea typeface="微软雅黑" panose="020B0503020204020204" pitchFamily="34" charset="-122"/>
              </a:defRPr>
            </a:lvl5pPr>
            <a:lvl6pPr marL="25146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defTabSz="963930" fontAlgn="auto">
              <a:lnSpc>
                <a:spcPct val="130000"/>
              </a:lnSpc>
              <a:spcBef>
                <a:spcPts val="0"/>
              </a:spcBef>
              <a:spcAft>
                <a:spcPts val="0"/>
              </a:spcAft>
              <a:defRPr/>
            </a:pPr>
            <a:r>
              <a:rPr lang="en-US" altLang="zh-CN" sz="3795" kern="0">
                <a:solidFill>
                  <a:schemeClr val="bg1"/>
                </a:solidFill>
                <a:latin typeface="Yeseva One" panose="00000500000000000000" pitchFamily="2" charset="0"/>
                <a:sym typeface="Arial" panose="020B0604020202020204" pitchFamily="34" charset="0"/>
              </a:rPr>
              <a:t>02</a:t>
            </a:r>
            <a:endParaRPr lang="en-US" altLang="zh-CN" sz="2110" kern="0">
              <a:solidFill>
                <a:schemeClr val="bg1"/>
              </a:solidFill>
              <a:latin typeface="Yeseva One" panose="00000500000000000000" pitchFamily="2" charset="0"/>
              <a:sym typeface="Arial" panose="020B0604020202020204" pitchFamily="34" charset="0"/>
            </a:endParaRPr>
          </a:p>
        </p:txBody>
      </p:sp>
      <p:sp>
        <p:nvSpPr>
          <p:cNvPr id="39" name="KSO_GN1"/>
          <p:cNvSpPr>
            <a:spLocks noChangeArrowheads="1"/>
          </p:cNvSpPr>
          <p:nvPr/>
        </p:nvSpPr>
        <p:spPr bwMode="auto">
          <a:xfrm>
            <a:off x="6019872" y="5534439"/>
            <a:ext cx="814813" cy="815159"/>
          </a:xfrm>
          <a:prstGeom prst="ellipse">
            <a:avLst/>
          </a:prstGeom>
          <a:solidFill>
            <a:schemeClr val="accent1"/>
          </a:solidFill>
          <a:ln>
            <a:noFill/>
          </a:ln>
        </p:spPr>
        <p:txBody>
          <a:bodyPr lIns="0" tIns="0" rIns="0" bIns="0" anchor="ctr"/>
          <a:lstStyle>
            <a:lvl1pPr defTabSz="685800">
              <a:defRPr>
                <a:solidFill>
                  <a:schemeClr val="tx1"/>
                </a:solidFill>
                <a:latin typeface="Calibri" panose="020F0502020204030204" pitchFamily="34" charset="0"/>
                <a:ea typeface="微软雅黑" panose="020B0503020204020204" pitchFamily="34" charset="-122"/>
              </a:defRPr>
            </a:lvl1pPr>
            <a:lvl2pPr marL="742950" indent="-285750" defTabSz="685800">
              <a:defRPr>
                <a:solidFill>
                  <a:schemeClr val="tx1"/>
                </a:solidFill>
                <a:latin typeface="Calibri" panose="020F0502020204030204" pitchFamily="34" charset="0"/>
                <a:ea typeface="微软雅黑" panose="020B0503020204020204" pitchFamily="34" charset="-122"/>
              </a:defRPr>
            </a:lvl2pPr>
            <a:lvl3pPr marL="1143000" indent="-228600" defTabSz="685800">
              <a:defRPr>
                <a:solidFill>
                  <a:schemeClr val="tx1"/>
                </a:solidFill>
                <a:latin typeface="Calibri" panose="020F0502020204030204" pitchFamily="34" charset="0"/>
                <a:ea typeface="微软雅黑" panose="020B0503020204020204" pitchFamily="34" charset="-122"/>
              </a:defRPr>
            </a:lvl3pPr>
            <a:lvl4pPr marL="1600200" indent="-228600" defTabSz="685800">
              <a:defRPr>
                <a:solidFill>
                  <a:schemeClr val="tx1"/>
                </a:solidFill>
                <a:latin typeface="Calibri" panose="020F0502020204030204" pitchFamily="34" charset="0"/>
                <a:ea typeface="微软雅黑" panose="020B0503020204020204" pitchFamily="34" charset="-122"/>
              </a:defRPr>
            </a:lvl4pPr>
            <a:lvl5pPr marL="2057400" indent="-228600" defTabSz="685800">
              <a:defRPr>
                <a:solidFill>
                  <a:schemeClr val="tx1"/>
                </a:solidFill>
                <a:latin typeface="Calibri" panose="020F0502020204030204" pitchFamily="34" charset="0"/>
                <a:ea typeface="微软雅黑" panose="020B0503020204020204" pitchFamily="34" charset="-122"/>
              </a:defRPr>
            </a:lvl5pPr>
            <a:lvl6pPr marL="25146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defTabSz="6858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defTabSz="963930" fontAlgn="auto">
              <a:lnSpc>
                <a:spcPct val="130000"/>
              </a:lnSpc>
              <a:spcBef>
                <a:spcPts val="0"/>
              </a:spcBef>
              <a:spcAft>
                <a:spcPts val="0"/>
              </a:spcAft>
              <a:defRPr/>
            </a:pPr>
            <a:r>
              <a:rPr lang="en-US" altLang="zh-CN" sz="3795" kern="0" dirty="0">
                <a:solidFill>
                  <a:schemeClr val="bg1"/>
                </a:solidFill>
                <a:latin typeface="Yeseva One" panose="00000500000000000000" pitchFamily="2" charset="0"/>
                <a:sym typeface="Arial" panose="020B0604020202020204" pitchFamily="34" charset="0"/>
              </a:rPr>
              <a:t>01</a:t>
            </a:r>
          </a:p>
        </p:txBody>
      </p:sp>
      <p:sp>
        <p:nvSpPr>
          <p:cNvPr id="40" name="文本框 11"/>
          <p:cNvSpPr txBox="1">
            <a:spLocks noChangeArrowheads="1"/>
          </p:cNvSpPr>
          <p:nvPr/>
        </p:nvSpPr>
        <p:spPr bwMode="auto">
          <a:xfrm>
            <a:off x="3342861" y="1946761"/>
            <a:ext cx="5904596" cy="42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80" tIns="48190" rIns="96380" bIns="4819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41" name="文本框 12"/>
          <p:cNvSpPr txBox="1">
            <a:spLocks noChangeArrowheads="1"/>
          </p:cNvSpPr>
          <p:nvPr/>
        </p:nvSpPr>
        <p:spPr bwMode="auto">
          <a:xfrm>
            <a:off x="4643024" y="3192329"/>
            <a:ext cx="5532537" cy="42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80" tIns="48190" rIns="96380" bIns="4819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42" name="文本框 13"/>
          <p:cNvSpPr txBox="1">
            <a:spLocks noChangeArrowheads="1"/>
          </p:cNvSpPr>
          <p:nvPr/>
        </p:nvSpPr>
        <p:spPr bwMode="auto">
          <a:xfrm>
            <a:off x="6049916" y="4483041"/>
            <a:ext cx="5366276" cy="42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80" tIns="48190" rIns="96380" bIns="4819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43" name="文本框 14"/>
          <p:cNvSpPr txBox="1">
            <a:spLocks noChangeArrowheads="1"/>
          </p:cNvSpPr>
          <p:nvPr/>
        </p:nvSpPr>
        <p:spPr bwMode="auto">
          <a:xfrm>
            <a:off x="6986174" y="5621903"/>
            <a:ext cx="5410345" cy="420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80" tIns="48190" rIns="96380" bIns="4819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24" name="TextBox 170"/>
          <p:cNvSpPr txBox="1"/>
          <p:nvPr/>
        </p:nvSpPr>
        <p:spPr>
          <a:xfrm>
            <a:off x="3342862" y="1378138"/>
            <a:ext cx="2430227" cy="528259"/>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5" name="TextBox 170"/>
          <p:cNvSpPr txBox="1"/>
          <p:nvPr/>
        </p:nvSpPr>
        <p:spPr>
          <a:xfrm>
            <a:off x="4643024" y="2631678"/>
            <a:ext cx="2430227" cy="528259"/>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6" name="TextBox 170"/>
          <p:cNvSpPr txBox="1"/>
          <p:nvPr/>
        </p:nvSpPr>
        <p:spPr>
          <a:xfrm>
            <a:off x="6049917" y="3903265"/>
            <a:ext cx="2430227" cy="528259"/>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7" name="TextBox 170"/>
          <p:cNvSpPr txBox="1"/>
          <p:nvPr/>
        </p:nvSpPr>
        <p:spPr>
          <a:xfrm>
            <a:off x="6986174" y="5103415"/>
            <a:ext cx="2430227" cy="528259"/>
          </a:xfrm>
          <a:prstGeom prst="rect">
            <a:avLst/>
          </a:prstGeom>
          <a:noFill/>
        </p:spPr>
        <p:txBody>
          <a:bodyPr wrap="square" lIns="96431" tIns="48215" rIns="96431" bIns="48215" rtlCol="0">
            <a:spAutoFit/>
          </a:bodyPr>
          <a:lstStyle/>
          <a:p>
            <a:pPr fontAlgn="auto">
              <a:spcBef>
                <a:spcPts val="0"/>
              </a:spcBef>
              <a:spcAft>
                <a:spcPts val="0"/>
              </a:spcAft>
              <a:defRPr/>
            </a:pPr>
            <a:r>
              <a:rPr lang="en-US" altLang="zh-CN"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8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2750"/>
                                        <p:tgtEl>
                                          <p:spTgt spid="31"/>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grpId="0" nodeType="withEffect">
                                  <p:stCondLst>
                                    <p:cond delay="200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3000"/>
                            </p:stCondLst>
                            <p:childTnLst>
                              <p:par>
                                <p:cTn id="21" presetID="47"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anim calcmode="lin" valueType="num">
                                      <p:cBhvr>
                                        <p:cTn id="24" dur="500" fill="hold"/>
                                        <p:tgtEl>
                                          <p:spTgt spid="24"/>
                                        </p:tgtEl>
                                        <p:attrNameLst>
                                          <p:attrName>ppt_x</p:attrName>
                                        </p:attrNameLst>
                                      </p:cBhvr>
                                      <p:tavLst>
                                        <p:tav tm="0">
                                          <p:val>
                                            <p:strVal val="#ppt_x"/>
                                          </p:val>
                                        </p:tav>
                                        <p:tav tm="100000">
                                          <p:val>
                                            <p:strVal val="#ppt_x"/>
                                          </p:val>
                                        </p:tav>
                                      </p:tavLst>
                                    </p:anim>
                                    <p:anim calcmode="lin" valueType="num">
                                      <p:cBhvr>
                                        <p:cTn id="25" dur="500" fill="hold"/>
                                        <p:tgtEl>
                                          <p:spTgt spid="24"/>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22" presetClass="entr" presetSubtype="8" fill="hold" grpId="0" nodeType="after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wipe(left)">
                                      <p:cBhvr>
                                        <p:cTn id="29" dur="500"/>
                                        <p:tgtEl>
                                          <p:spTgt spid="40"/>
                                        </p:tgtEl>
                                      </p:cBhvr>
                                    </p:animEffect>
                                  </p:childTnLst>
                                </p:cTn>
                              </p:par>
                            </p:childTnLst>
                          </p:cTn>
                        </p:par>
                        <p:par>
                          <p:cTn id="30" fill="hold">
                            <p:stCondLst>
                              <p:cond delay="4000"/>
                            </p:stCondLst>
                            <p:childTnLst>
                              <p:par>
                                <p:cTn id="31" presetID="47" presetClass="entr" presetSubtype="0"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anim calcmode="lin" valueType="num">
                                      <p:cBhvr>
                                        <p:cTn id="34" dur="500" fill="hold"/>
                                        <p:tgtEl>
                                          <p:spTgt spid="25"/>
                                        </p:tgtEl>
                                        <p:attrNameLst>
                                          <p:attrName>ppt_x</p:attrName>
                                        </p:attrNameLst>
                                      </p:cBhvr>
                                      <p:tavLst>
                                        <p:tav tm="0">
                                          <p:val>
                                            <p:strVal val="#ppt_x"/>
                                          </p:val>
                                        </p:tav>
                                        <p:tav tm="100000">
                                          <p:val>
                                            <p:strVal val="#ppt_x"/>
                                          </p:val>
                                        </p:tav>
                                      </p:tavLst>
                                    </p:anim>
                                    <p:anim calcmode="lin" valueType="num">
                                      <p:cBhvr>
                                        <p:cTn id="35" dur="500" fill="hold"/>
                                        <p:tgtEl>
                                          <p:spTgt spid="25"/>
                                        </p:tgtEl>
                                        <p:attrNameLst>
                                          <p:attrName>ppt_y</p:attrName>
                                        </p:attrNameLst>
                                      </p:cBhvr>
                                      <p:tavLst>
                                        <p:tav tm="0">
                                          <p:val>
                                            <p:strVal val="#ppt_y-.1"/>
                                          </p:val>
                                        </p:tav>
                                        <p:tav tm="100000">
                                          <p:val>
                                            <p:strVal val="#ppt_y"/>
                                          </p:val>
                                        </p:tav>
                                      </p:tavLst>
                                    </p:anim>
                                  </p:childTnLst>
                                </p:cTn>
                              </p:par>
                              <p:par>
                                <p:cTn id="36" presetID="22" presetClass="entr" presetSubtype="8"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wipe(left)">
                                      <p:cBhvr>
                                        <p:cTn id="38" dur="500"/>
                                        <p:tgtEl>
                                          <p:spTgt spid="41"/>
                                        </p:tgtEl>
                                      </p:cBhvr>
                                    </p:animEffect>
                                  </p:childTnLst>
                                </p:cTn>
                              </p:par>
                            </p:childTnLst>
                          </p:cTn>
                        </p:par>
                        <p:par>
                          <p:cTn id="39" fill="hold">
                            <p:stCondLst>
                              <p:cond delay="4500"/>
                            </p:stCondLst>
                            <p:childTnLst>
                              <p:par>
                                <p:cTn id="40" presetID="47" presetClass="entr" presetSubtype="0" fill="hold" grpId="0" nodeType="after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anim calcmode="lin" valueType="num">
                                      <p:cBhvr>
                                        <p:cTn id="43" dur="500" fill="hold"/>
                                        <p:tgtEl>
                                          <p:spTgt spid="26"/>
                                        </p:tgtEl>
                                        <p:attrNameLst>
                                          <p:attrName>ppt_x</p:attrName>
                                        </p:attrNameLst>
                                      </p:cBhvr>
                                      <p:tavLst>
                                        <p:tav tm="0">
                                          <p:val>
                                            <p:strVal val="#ppt_x"/>
                                          </p:val>
                                        </p:tav>
                                        <p:tav tm="100000">
                                          <p:val>
                                            <p:strVal val="#ppt_x"/>
                                          </p:val>
                                        </p:tav>
                                      </p:tavLst>
                                    </p:anim>
                                    <p:anim calcmode="lin" valueType="num">
                                      <p:cBhvr>
                                        <p:cTn id="44" dur="500" fill="hold"/>
                                        <p:tgtEl>
                                          <p:spTgt spid="26"/>
                                        </p:tgtEl>
                                        <p:attrNameLst>
                                          <p:attrName>ppt_y</p:attrName>
                                        </p:attrNameLst>
                                      </p:cBhvr>
                                      <p:tavLst>
                                        <p:tav tm="0">
                                          <p:val>
                                            <p:strVal val="#ppt_y-.1"/>
                                          </p:val>
                                        </p:tav>
                                        <p:tav tm="100000">
                                          <p:val>
                                            <p:strVal val="#ppt_y"/>
                                          </p:val>
                                        </p:tav>
                                      </p:tavLst>
                                    </p:anim>
                                  </p:childTnLst>
                                </p:cTn>
                              </p:par>
                              <p:par>
                                <p:cTn id="45" presetID="22" presetClass="entr" presetSubtype="8"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left)">
                                      <p:cBhvr>
                                        <p:cTn id="47" dur="500"/>
                                        <p:tgtEl>
                                          <p:spTgt spid="42"/>
                                        </p:tgtEl>
                                      </p:cBhvr>
                                    </p:animEffect>
                                  </p:childTnLst>
                                </p:cTn>
                              </p:par>
                            </p:childTnLst>
                          </p:cTn>
                        </p:par>
                        <p:par>
                          <p:cTn id="48" fill="hold">
                            <p:stCondLst>
                              <p:cond delay="5000"/>
                            </p:stCondLst>
                            <p:childTnLst>
                              <p:par>
                                <p:cTn id="49" presetID="47" presetClass="entr" presetSubtype="0"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500"/>
                                        <p:tgtEl>
                                          <p:spTgt spid="27"/>
                                        </p:tgtEl>
                                      </p:cBhvr>
                                    </p:animEffect>
                                    <p:anim calcmode="lin" valueType="num">
                                      <p:cBhvr>
                                        <p:cTn id="52" dur="500" fill="hold"/>
                                        <p:tgtEl>
                                          <p:spTgt spid="27"/>
                                        </p:tgtEl>
                                        <p:attrNameLst>
                                          <p:attrName>ppt_x</p:attrName>
                                        </p:attrNameLst>
                                      </p:cBhvr>
                                      <p:tavLst>
                                        <p:tav tm="0">
                                          <p:val>
                                            <p:strVal val="#ppt_x"/>
                                          </p:val>
                                        </p:tav>
                                        <p:tav tm="100000">
                                          <p:val>
                                            <p:strVal val="#ppt_x"/>
                                          </p:val>
                                        </p:tav>
                                      </p:tavLst>
                                    </p:anim>
                                    <p:anim calcmode="lin" valueType="num">
                                      <p:cBhvr>
                                        <p:cTn id="53" dur="500" fill="hold"/>
                                        <p:tgtEl>
                                          <p:spTgt spid="27"/>
                                        </p:tgtEl>
                                        <p:attrNameLst>
                                          <p:attrName>ppt_y</p:attrName>
                                        </p:attrNameLst>
                                      </p:cBhvr>
                                      <p:tavLst>
                                        <p:tav tm="0">
                                          <p:val>
                                            <p:strVal val="#ppt_y-.1"/>
                                          </p:val>
                                        </p:tav>
                                        <p:tav tm="100000">
                                          <p:val>
                                            <p:strVal val="#ppt_y"/>
                                          </p:val>
                                        </p:tav>
                                      </p:tavLst>
                                    </p:anim>
                                  </p:childTnLst>
                                </p:cTn>
                              </p:par>
                              <p:par>
                                <p:cTn id="54" presetID="22" presetClass="entr" presetSubtype="8" fill="hold" grpId="0" nodeType="withEffect">
                                  <p:stCondLst>
                                    <p:cond delay="0"/>
                                  </p:stCondLst>
                                  <p:childTnLst>
                                    <p:set>
                                      <p:cBhvr>
                                        <p:cTn id="55" dur="1" fill="hold">
                                          <p:stCondLst>
                                            <p:cond delay="0"/>
                                          </p:stCondLst>
                                        </p:cTn>
                                        <p:tgtEl>
                                          <p:spTgt spid="43"/>
                                        </p:tgtEl>
                                        <p:attrNameLst>
                                          <p:attrName>style.visibility</p:attrName>
                                        </p:attrNameLst>
                                      </p:cBhvr>
                                      <p:to>
                                        <p:strVal val="visible"/>
                                      </p:to>
                                    </p:set>
                                    <p:animEffect transition="in" filter="wipe(left)">
                                      <p:cBhvr>
                                        <p:cTn id="5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autoUpdateAnimBg="0"/>
      <p:bldP spid="37" grpId="0" animBg="1" autoUpdateAnimBg="0"/>
      <p:bldP spid="38" grpId="0" animBg="1" autoUpdateAnimBg="0"/>
      <p:bldP spid="39" grpId="0" animBg="1" autoUpdateAnimBg="0"/>
      <p:bldP spid="40" grpId="0"/>
      <p:bldP spid="41" grpId="0"/>
      <p:bldP spid="42" grpId="0"/>
      <p:bldP spid="43" grpId="0"/>
      <p:bldP spid="24" grpId="0"/>
      <p:bldP spid="25" grpId="0"/>
      <p:bldP spid="26"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任意多边形 1"/>
          <p:cNvSpPr/>
          <p:nvPr/>
        </p:nvSpPr>
        <p:spPr>
          <a:xfrm>
            <a:off x="6536494" y="4367262"/>
            <a:ext cx="1238545" cy="1417072"/>
          </a:xfrm>
          <a:custGeom>
            <a:avLst/>
            <a:gdLst/>
            <a:ahLst/>
            <a:cxnLst/>
            <a:rect l="l" t="t" r="r" b="b"/>
            <a:pathLst>
              <a:path w="1184474" h="1305883">
                <a:moveTo>
                  <a:pt x="1128301" y="542257"/>
                </a:moveTo>
                <a:cubicBezTo>
                  <a:pt x="1138996" y="544244"/>
                  <a:pt x="1150947" y="549813"/>
                  <a:pt x="1160623" y="559490"/>
                </a:cubicBezTo>
                <a:cubicBezTo>
                  <a:pt x="1179976" y="578842"/>
                  <a:pt x="1182899" y="607295"/>
                  <a:pt x="1173598" y="616596"/>
                </a:cubicBezTo>
                <a:cubicBezTo>
                  <a:pt x="1164297" y="625897"/>
                  <a:pt x="1124169" y="634649"/>
                  <a:pt x="1104816" y="615297"/>
                </a:cubicBezTo>
                <a:cubicBezTo>
                  <a:pt x="1085464" y="595944"/>
                  <a:pt x="1094216" y="555816"/>
                  <a:pt x="1103517" y="546515"/>
                </a:cubicBezTo>
                <a:cubicBezTo>
                  <a:pt x="1108167" y="541864"/>
                  <a:pt x="1117606" y="540270"/>
                  <a:pt x="1128301" y="542257"/>
                </a:cubicBezTo>
                <a:close/>
                <a:moveTo>
                  <a:pt x="1129951" y="407312"/>
                </a:moveTo>
                <a:cubicBezTo>
                  <a:pt x="1142445" y="408682"/>
                  <a:pt x="1156099" y="414183"/>
                  <a:pt x="1166678" y="424762"/>
                </a:cubicBezTo>
                <a:cubicBezTo>
                  <a:pt x="1187836" y="445920"/>
                  <a:pt x="1188681" y="479378"/>
                  <a:pt x="1176799" y="491260"/>
                </a:cubicBezTo>
                <a:cubicBezTo>
                  <a:pt x="1164917" y="503142"/>
                  <a:pt x="1116544" y="517212"/>
                  <a:pt x="1095386" y="496054"/>
                </a:cubicBezTo>
                <a:cubicBezTo>
                  <a:pt x="1074229" y="474896"/>
                  <a:pt x="1088298" y="426523"/>
                  <a:pt x="1100180" y="414641"/>
                </a:cubicBezTo>
                <a:cubicBezTo>
                  <a:pt x="1106121" y="408700"/>
                  <a:pt x="1117456" y="405941"/>
                  <a:pt x="1129951" y="407312"/>
                </a:cubicBezTo>
                <a:close/>
                <a:moveTo>
                  <a:pt x="1108012" y="263931"/>
                </a:moveTo>
                <a:cubicBezTo>
                  <a:pt x="1121552" y="263764"/>
                  <a:pt x="1135813" y="267978"/>
                  <a:pt x="1146016" y="278181"/>
                </a:cubicBezTo>
                <a:cubicBezTo>
                  <a:pt x="1166422" y="298587"/>
                  <a:pt x="1162872" y="335223"/>
                  <a:pt x="1148231" y="349864"/>
                </a:cubicBezTo>
                <a:cubicBezTo>
                  <a:pt x="1133590" y="364505"/>
                  <a:pt x="1078576" y="386433"/>
                  <a:pt x="1058170" y="366027"/>
                </a:cubicBezTo>
                <a:cubicBezTo>
                  <a:pt x="1037764" y="345621"/>
                  <a:pt x="1059692" y="290607"/>
                  <a:pt x="1074333" y="275966"/>
                </a:cubicBezTo>
                <a:cubicBezTo>
                  <a:pt x="1081653" y="268645"/>
                  <a:pt x="1094472" y="264097"/>
                  <a:pt x="1108012" y="263931"/>
                </a:cubicBezTo>
                <a:close/>
                <a:moveTo>
                  <a:pt x="763865" y="213531"/>
                </a:moveTo>
                <a:cubicBezTo>
                  <a:pt x="829482" y="213531"/>
                  <a:pt x="945898" y="291848"/>
                  <a:pt x="992465" y="353231"/>
                </a:cubicBezTo>
                <a:cubicBezTo>
                  <a:pt x="1039032" y="414614"/>
                  <a:pt x="1049615" y="514098"/>
                  <a:pt x="1043265" y="581831"/>
                </a:cubicBezTo>
                <a:cubicBezTo>
                  <a:pt x="1036915" y="649564"/>
                  <a:pt x="1051732" y="668614"/>
                  <a:pt x="954365" y="759631"/>
                </a:cubicBezTo>
                <a:cubicBezTo>
                  <a:pt x="856998" y="850648"/>
                  <a:pt x="535265" y="1068664"/>
                  <a:pt x="459065" y="1127931"/>
                </a:cubicBezTo>
                <a:cubicBezTo>
                  <a:pt x="382865" y="1187198"/>
                  <a:pt x="306665" y="1301498"/>
                  <a:pt x="230465" y="1305731"/>
                </a:cubicBezTo>
                <a:cubicBezTo>
                  <a:pt x="154265" y="1309964"/>
                  <a:pt x="12448" y="1225298"/>
                  <a:pt x="1865" y="1153331"/>
                </a:cubicBezTo>
                <a:cubicBezTo>
                  <a:pt x="-8718" y="1081364"/>
                  <a:pt x="23032" y="945898"/>
                  <a:pt x="166965" y="873931"/>
                </a:cubicBezTo>
                <a:cubicBezTo>
                  <a:pt x="310898" y="801964"/>
                  <a:pt x="355348" y="846414"/>
                  <a:pt x="420965" y="823131"/>
                </a:cubicBezTo>
                <a:cubicBezTo>
                  <a:pt x="486582" y="799848"/>
                  <a:pt x="516215" y="774448"/>
                  <a:pt x="560665" y="734231"/>
                </a:cubicBezTo>
                <a:cubicBezTo>
                  <a:pt x="605115" y="694014"/>
                  <a:pt x="681315" y="645331"/>
                  <a:pt x="687665" y="581831"/>
                </a:cubicBezTo>
                <a:cubicBezTo>
                  <a:pt x="694015" y="518331"/>
                  <a:pt x="586065" y="414614"/>
                  <a:pt x="598765" y="353231"/>
                </a:cubicBezTo>
                <a:cubicBezTo>
                  <a:pt x="611465" y="291848"/>
                  <a:pt x="698248" y="213531"/>
                  <a:pt x="763865" y="213531"/>
                </a:cubicBezTo>
                <a:close/>
                <a:moveTo>
                  <a:pt x="1036431" y="129524"/>
                </a:moveTo>
                <a:cubicBezTo>
                  <a:pt x="1050986" y="129983"/>
                  <a:pt x="1066523" y="135189"/>
                  <a:pt x="1077979" y="146644"/>
                </a:cubicBezTo>
                <a:cubicBezTo>
                  <a:pt x="1100890" y="169556"/>
                  <a:pt x="1098800" y="208793"/>
                  <a:pt x="1083743" y="223851"/>
                </a:cubicBezTo>
                <a:cubicBezTo>
                  <a:pt x="1068686" y="238908"/>
                  <a:pt x="1010548" y="259898"/>
                  <a:pt x="987637" y="236987"/>
                </a:cubicBezTo>
                <a:cubicBezTo>
                  <a:pt x="964725" y="214075"/>
                  <a:pt x="985716" y="155938"/>
                  <a:pt x="1000773" y="140880"/>
                </a:cubicBezTo>
                <a:cubicBezTo>
                  <a:pt x="1008302" y="133352"/>
                  <a:pt x="1021875" y="129065"/>
                  <a:pt x="1036431" y="129524"/>
                </a:cubicBezTo>
                <a:close/>
                <a:moveTo>
                  <a:pt x="887345" y="66"/>
                </a:moveTo>
                <a:cubicBezTo>
                  <a:pt x="908214" y="841"/>
                  <a:pt x="930527" y="8428"/>
                  <a:pt x="947041" y="24941"/>
                </a:cubicBezTo>
                <a:cubicBezTo>
                  <a:pt x="980068" y="57968"/>
                  <a:pt x="977387" y="114196"/>
                  <a:pt x="955924" y="135659"/>
                </a:cubicBezTo>
                <a:cubicBezTo>
                  <a:pt x="934461" y="157122"/>
                  <a:pt x="851292" y="186743"/>
                  <a:pt x="818265" y="153717"/>
                </a:cubicBezTo>
                <a:cubicBezTo>
                  <a:pt x="785239" y="120690"/>
                  <a:pt x="814860" y="37521"/>
                  <a:pt x="836323" y="16058"/>
                </a:cubicBezTo>
                <a:cubicBezTo>
                  <a:pt x="847054" y="5326"/>
                  <a:pt x="866477" y="-710"/>
                  <a:pt x="887345" y="66"/>
                </a:cubicBezTo>
                <a:close/>
              </a:path>
            </a:pathLst>
          </a:custGeom>
          <a:solidFill>
            <a:schemeClr val="accent2"/>
          </a:solidFill>
          <a:ln w="3175" cap="flat" cmpd="sng" algn="ctr">
            <a:solidFill>
              <a:srgbClr val="EAEAEA"/>
            </a:solidFill>
            <a:prstDash val="solid"/>
          </a:ln>
          <a:effectLst>
            <a:outerShdw blurRad="50800" dist="38100" dir="2700000" algn="tl" rotWithShape="0">
              <a:prstClr val="black">
                <a:alpha val="40000"/>
              </a:prstClr>
            </a:outerShdw>
          </a:effectLst>
        </p:spPr>
        <p:txBody>
          <a:bodyPr anchor="ctr"/>
          <a:lstStyle/>
          <a:p>
            <a:pPr fontAlgn="auto">
              <a:lnSpc>
                <a:spcPct val="120000"/>
              </a:lnSpc>
              <a:spcBef>
                <a:spcPts val="0"/>
              </a:spcBef>
              <a:spcAft>
                <a:spcPts val="0"/>
              </a:spcAft>
              <a:defRPr/>
            </a:pPr>
            <a:endParaRPr lang="zh-CN" altLang="en-US" sz="1685"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 name="任意多边形 2"/>
          <p:cNvSpPr>
            <a:spLocks noChangeArrowheads="1"/>
          </p:cNvSpPr>
          <p:nvPr/>
        </p:nvSpPr>
        <p:spPr bwMode="auto">
          <a:xfrm>
            <a:off x="8877647" y="1244222"/>
            <a:ext cx="1236312" cy="1417072"/>
          </a:xfrm>
          <a:custGeom>
            <a:avLst/>
            <a:gdLst>
              <a:gd name="T0" fmla="*/ 0 w 1184474"/>
              <a:gd name="T1" fmla="*/ 0 h 1305883"/>
              <a:gd name="T2" fmla="*/ 1184474 w 1184474"/>
              <a:gd name="T3" fmla="*/ 1305883 h 1305883"/>
            </a:gdLst>
            <a:ahLst/>
            <a:cxnLst/>
            <a:rect l="T0" t="T1" r="T2" b="T3"/>
            <a:pathLst>
              <a:path w="1184474" h="1305883">
                <a:moveTo>
                  <a:pt x="1128301" y="542257"/>
                </a:moveTo>
                <a:cubicBezTo>
                  <a:pt x="1138996" y="544244"/>
                  <a:pt x="1150947" y="549813"/>
                  <a:pt x="1160623" y="559490"/>
                </a:cubicBezTo>
                <a:cubicBezTo>
                  <a:pt x="1179976" y="578842"/>
                  <a:pt x="1182899" y="607295"/>
                  <a:pt x="1173598" y="616596"/>
                </a:cubicBezTo>
                <a:cubicBezTo>
                  <a:pt x="1164297" y="625897"/>
                  <a:pt x="1124169" y="634649"/>
                  <a:pt x="1104816" y="615297"/>
                </a:cubicBezTo>
                <a:cubicBezTo>
                  <a:pt x="1085464" y="595944"/>
                  <a:pt x="1094216" y="555816"/>
                  <a:pt x="1103517" y="546515"/>
                </a:cubicBezTo>
                <a:cubicBezTo>
                  <a:pt x="1108167" y="541864"/>
                  <a:pt x="1117606" y="540270"/>
                  <a:pt x="1128301" y="542257"/>
                </a:cubicBezTo>
                <a:close/>
                <a:moveTo>
                  <a:pt x="1129951" y="407312"/>
                </a:moveTo>
                <a:cubicBezTo>
                  <a:pt x="1142445" y="408682"/>
                  <a:pt x="1156099" y="414183"/>
                  <a:pt x="1166678" y="424762"/>
                </a:cubicBezTo>
                <a:cubicBezTo>
                  <a:pt x="1187836" y="445920"/>
                  <a:pt x="1188681" y="479378"/>
                  <a:pt x="1176799" y="491260"/>
                </a:cubicBezTo>
                <a:cubicBezTo>
                  <a:pt x="1164917" y="503142"/>
                  <a:pt x="1116544" y="517212"/>
                  <a:pt x="1095386" y="496054"/>
                </a:cubicBezTo>
                <a:cubicBezTo>
                  <a:pt x="1074229" y="474896"/>
                  <a:pt x="1088298" y="426523"/>
                  <a:pt x="1100180" y="414641"/>
                </a:cubicBezTo>
                <a:cubicBezTo>
                  <a:pt x="1106121" y="408700"/>
                  <a:pt x="1117456" y="405941"/>
                  <a:pt x="1129951" y="407312"/>
                </a:cubicBezTo>
                <a:close/>
                <a:moveTo>
                  <a:pt x="1108012" y="263931"/>
                </a:moveTo>
                <a:cubicBezTo>
                  <a:pt x="1121552" y="263764"/>
                  <a:pt x="1135813" y="267978"/>
                  <a:pt x="1146016" y="278181"/>
                </a:cubicBezTo>
                <a:cubicBezTo>
                  <a:pt x="1166422" y="298587"/>
                  <a:pt x="1162872" y="335223"/>
                  <a:pt x="1148231" y="349864"/>
                </a:cubicBezTo>
                <a:cubicBezTo>
                  <a:pt x="1133590" y="364505"/>
                  <a:pt x="1078576" y="386433"/>
                  <a:pt x="1058170" y="366027"/>
                </a:cubicBezTo>
                <a:cubicBezTo>
                  <a:pt x="1037764" y="345621"/>
                  <a:pt x="1059692" y="290607"/>
                  <a:pt x="1074333" y="275966"/>
                </a:cubicBezTo>
                <a:cubicBezTo>
                  <a:pt x="1081653" y="268645"/>
                  <a:pt x="1094472" y="264097"/>
                  <a:pt x="1108012" y="263931"/>
                </a:cubicBezTo>
                <a:close/>
                <a:moveTo>
                  <a:pt x="763865" y="213531"/>
                </a:moveTo>
                <a:cubicBezTo>
                  <a:pt x="829482" y="213531"/>
                  <a:pt x="945898" y="291848"/>
                  <a:pt x="992465" y="353231"/>
                </a:cubicBezTo>
                <a:cubicBezTo>
                  <a:pt x="1039032" y="414614"/>
                  <a:pt x="1049615" y="514098"/>
                  <a:pt x="1043265" y="581831"/>
                </a:cubicBezTo>
                <a:cubicBezTo>
                  <a:pt x="1036915" y="649564"/>
                  <a:pt x="1051732" y="668614"/>
                  <a:pt x="954365" y="759631"/>
                </a:cubicBezTo>
                <a:cubicBezTo>
                  <a:pt x="856998" y="850648"/>
                  <a:pt x="535265" y="1068664"/>
                  <a:pt x="459065" y="1127931"/>
                </a:cubicBezTo>
                <a:cubicBezTo>
                  <a:pt x="382865" y="1187198"/>
                  <a:pt x="306665" y="1301498"/>
                  <a:pt x="230465" y="1305731"/>
                </a:cubicBezTo>
                <a:cubicBezTo>
                  <a:pt x="154265" y="1309964"/>
                  <a:pt x="12448" y="1225298"/>
                  <a:pt x="1865" y="1153331"/>
                </a:cubicBezTo>
                <a:cubicBezTo>
                  <a:pt x="-8718" y="1081364"/>
                  <a:pt x="23032" y="945898"/>
                  <a:pt x="166965" y="873931"/>
                </a:cubicBezTo>
                <a:cubicBezTo>
                  <a:pt x="310898" y="801964"/>
                  <a:pt x="355348" y="846414"/>
                  <a:pt x="420965" y="823131"/>
                </a:cubicBezTo>
                <a:cubicBezTo>
                  <a:pt x="486582" y="799848"/>
                  <a:pt x="516215" y="774448"/>
                  <a:pt x="560665" y="734231"/>
                </a:cubicBezTo>
                <a:cubicBezTo>
                  <a:pt x="605115" y="694014"/>
                  <a:pt x="681315" y="645331"/>
                  <a:pt x="687665" y="581831"/>
                </a:cubicBezTo>
                <a:cubicBezTo>
                  <a:pt x="694015" y="518331"/>
                  <a:pt x="586065" y="414614"/>
                  <a:pt x="598765" y="353231"/>
                </a:cubicBezTo>
                <a:cubicBezTo>
                  <a:pt x="611465" y="291848"/>
                  <a:pt x="698248" y="213531"/>
                  <a:pt x="763865" y="213531"/>
                </a:cubicBezTo>
                <a:close/>
                <a:moveTo>
                  <a:pt x="1036431" y="129524"/>
                </a:moveTo>
                <a:cubicBezTo>
                  <a:pt x="1050986" y="129983"/>
                  <a:pt x="1066523" y="135189"/>
                  <a:pt x="1077979" y="146644"/>
                </a:cubicBezTo>
                <a:cubicBezTo>
                  <a:pt x="1100890" y="169556"/>
                  <a:pt x="1098800" y="208793"/>
                  <a:pt x="1083743" y="223851"/>
                </a:cubicBezTo>
                <a:cubicBezTo>
                  <a:pt x="1068686" y="238908"/>
                  <a:pt x="1010548" y="259898"/>
                  <a:pt x="987637" y="236987"/>
                </a:cubicBezTo>
                <a:cubicBezTo>
                  <a:pt x="964725" y="214075"/>
                  <a:pt x="985716" y="155938"/>
                  <a:pt x="1000773" y="140880"/>
                </a:cubicBezTo>
                <a:cubicBezTo>
                  <a:pt x="1008302" y="133352"/>
                  <a:pt x="1021875" y="129065"/>
                  <a:pt x="1036431" y="129524"/>
                </a:cubicBezTo>
                <a:close/>
                <a:moveTo>
                  <a:pt x="887345" y="66"/>
                </a:moveTo>
                <a:cubicBezTo>
                  <a:pt x="908214" y="841"/>
                  <a:pt x="930527" y="8428"/>
                  <a:pt x="947041" y="24941"/>
                </a:cubicBezTo>
                <a:cubicBezTo>
                  <a:pt x="980068" y="57968"/>
                  <a:pt x="977387" y="114196"/>
                  <a:pt x="955924" y="135659"/>
                </a:cubicBezTo>
                <a:cubicBezTo>
                  <a:pt x="934461" y="157122"/>
                  <a:pt x="851292" y="186743"/>
                  <a:pt x="818265" y="153717"/>
                </a:cubicBezTo>
                <a:cubicBezTo>
                  <a:pt x="785239" y="120690"/>
                  <a:pt x="814860" y="37521"/>
                  <a:pt x="836323" y="16058"/>
                </a:cubicBezTo>
                <a:cubicBezTo>
                  <a:pt x="847054" y="5326"/>
                  <a:pt x="866477" y="-710"/>
                  <a:pt x="887345" y="66"/>
                </a:cubicBezTo>
                <a:close/>
              </a:path>
            </a:pathLst>
          </a:custGeom>
          <a:solidFill>
            <a:schemeClr val="accent1"/>
          </a:solidFill>
          <a:ln>
            <a:noFill/>
          </a:ln>
          <a:effectLst>
            <a:outerShdw dist="38100" dir="2700000" algn="tl" rotWithShape="0">
              <a:srgbClr val="000000">
                <a:alpha val="39999"/>
              </a:srgbClr>
            </a:outerShdw>
          </a:effectLst>
        </p:spPr>
        <p:txBody>
          <a:bodyPr anchor="ctr"/>
          <a:lstStyle/>
          <a:p>
            <a:pPr fontAlgn="auto">
              <a:spcBef>
                <a:spcPts val="0"/>
              </a:spcBef>
              <a:spcAft>
                <a:spcPts val="0"/>
              </a:spcAft>
              <a:defRPr/>
            </a:pPr>
            <a:endParaRPr lang="zh-CN" altLang="en-US" sz="4500" kern="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8" name="矩形 1"/>
          <p:cNvSpPr>
            <a:spLocks noChangeArrowheads="1"/>
          </p:cNvSpPr>
          <p:nvPr/>
        </p:nvSpPr>
        <p:spPr bwMode="auto">
          <a:xfrm>
            <a:off x="6420450" y="2914485"/>
            <a:ext cx="1417073" cy="1238545"/>
          </a:xfrm>
          <a:custGeom>
            <a:avLst/>
            <a:gdLst>
              <a:gd name="T0" fmla="*/ 0 w 1008063"/>
              <a:gd name="T1" fmla="*/ 0 h 881063"/>
              <a:gd name="T2" fmla="*/ 1008063 w 1008063"/>
              <a:gd name="T3" fmla="*/ 881063 h 881063"/>
            </a:gdLst>
            <a:ahLst/>
            <a:cxnLst/>
            <a:rect l="T0" t="T1" r="T2" b="T3"/>
            <a:pathLst>
              <a:path w="1008063" h="881063">
                <a:moveTo>
                  <a:pt x="942728" y="158110"/>
                </a:moveTo>
                <a:cubicBezTo>
                  <a:pt x="958837" y="158686"/>
                  <a:pt x="976062" y="164329"/>
                  <a:pt x="988810" y="176613"/>
                </a:cubicBezTo>
                <a:cubicBezTo>
                  <a:pt x="1001557" y="188897"/>
                  <a:pt x="1007414" y="205494"/>
                  <a:pt x="1008012" y="221018"/>
                </a:cubicBezTo>
                <a:cubicBezTo>
                  <a:pt x="1008611" y="236540"/>
                  <a:pt x="1003951" y="250988"/>
                  <a:pt x="995667" y="258970"/>
                </a:cubicBezTo>
                <a:cubicBezTo>
                  <a:pt x="979099" y="274935"/>
                  <a:pt x="914897" y="296968"/>
                  <a:pt x="889402" y="272402"/>
                </a:cubicBezTo>
                <a:cubicBezTo>
                  <a:pt x="863908" y="247835"/>
                  <a:pt x="886774" y="185970"/>
                  <a:pt x="903342" y="170005"/>
                </a:cubicBezTo>
                <a:cubicBezTo>
                  <a:pt x="911626" y="162023"/>
                  <a:pt x="926619" y="157533"/>
                  <a:pt x="942728" y="158110"/>
                </a:cubicBezTo>
                <a:close/>
                <a:moveTo>
                  <a:pt x="601892" y="104078"/>
                </a:moveTo>
                <a:cubicBezTo>
                  <a:pt x="647770" y="105923"/>
                  <a:pt x="699852" y="116845"/>
                  <a:pt x="735390" y="142824"/>
                </a:cubicBezTo>
                <a:cubicBezTo>
                  <a:pt x="782774" y="177463"/>
                  <a:pt x="843230" y="264059"/>
                  <a:pt x="843230" y="312867"/>
                </a:cubicBezTo>
                <a:cubicBezTo>
                  <a:pt x="843230" y="361676"/>
                  <a:pt x="782774" y="426229"/>
                  <a:pt x="735390" y="435676"/>
                </a:cubicBezTo>
                <a:cubicBezTo>
                  <a:pt x="688006" y="445123"/>
                  <a:pt x="607942" y="364825"/>
                  <a:pt x="558924" y="369548"/>
                </a:cubicBezTo>
                <a:cubicBezTo>
                  <a:pt x="509906" y="374272"/>
                  <a:pt x="472326" y="430952"/>
                  <a:pt x="441281" y="464016"/>
                </a:cubicBezTo>
                <a:cubicBezTo>
                  <a:pt x="410236" y="497080"/>
                  <a:pt x="390628" y="519122"/>
                  <a:pt x="372655" y="567931"/>
                </a:cubicBezTo>
                <a:cubicBezTo>
                  <a:pt x="354682" y="616740"/>
                  <a:pt x="388995" y="649804"/>
                  <a:pt x="333441" y="756867"/>
                </a:cubicBezTo>
                <a:cubicBezTo>
                  <a:pt x="277887" y="863931"/>
                  <a:pt x="173315" y="887548"/>
                  <a:pt x="117761" y="879676"/>
                </a:cubicBezTo>
                <a:cubicBezTo>
                  <a:pt x="62207" y="871804"/>
                  <a:pt x="-3151" y="766314"/>
                  <a:pt x="117" y="709633"/>
                </a:cubicBezTo>
                <a:cubicBezTo>
                  <a:pt x="3385" y="652952"/>
                  <a:pt x="91617" y="596272"/>
                  <a:pt x="137368" y="539591"/>
                </a:cubicBezTo>
                <a:cubicBezTo>
                  <a:pt x="183119" y="482910"/>
                  <a:pt x="351414" y="243591"/>
                  <a:pt x="421673" y="171165"/>
                </a:cubicBezTo>
                <a:cubicBezTo>
                  <a:pt x="491933" y="98739"/>
                  <a:pt x="506638" y="109761"/>
                  <a:pt x="558924" y="105037"/>
                </a:cubicBezTo>
                <a:cubicBezTo>
                  <a:pt x="571996" y="103856"/>
                  <a:pt x="586599" y="103463"/>
                  <a:pt x="601892" y="104078"/>
                </a:cubicBezTo>
                <a:close/>
                <a:moveTo>
                  <a:pt x="862789" y="66481"/>
                </a:moveTo>
                <a:cubicBezTo>
                  <a:pt x="874025" y="66822"/>
                  <a:pt x="886019" y="70694"/>
                  <a:pt x="894862" y="79215"/>
                </a:cubicBezTo>
                <a:cubicBezTo>
                  <a:pt x="903705" y="87737"/>
                  <a:pt x="907724" y="99294"/>
                  <a:pt x="908078" y="110121"/>
                </a:cubicBezTo>
                <a:cubicBezTo>
                  <a:pt x="908432" y="120948"/>
                  <a:pt x="905123" y="131044"/>
                  <a:pt x="899312" y="136645"/>
                </a:cubicBezTo>
                <a:cubicBezTo>
                  <a:pt x="887688" y="147845"/>
                  <a:pt x="842810" y="163459"/>
                  <a:pt x="825123" y="146416"/>
                </a:cubicBezTo>
                <a:cubicBezTo>
                  <a:pt x="807437" y="129374"/>
                  <a:pt x="823640" y="86128"/>
                  <a:pt x="835263" y="74928"/>
                </a:cubicBezTo>
                <a:cubicBezTo>
                  <a:pt x="841075" y="69328"/>
                  <a:pt x="851553" y="66139"/>
                  <a:pt x="862789" y="66481"/>
                </a:cubicBezTo>
                <a:close/>
                <a:moveTo>
                  <a:pt x="763988" y="18007"/>
                </a:moveTo>
                <a:cubicBezTo>
                  <a:pt x="774440" y="17883"/>
                  <a:pt x="785448" y="21017"/>
                  <a:pt x="793324" y="28607"/>
                </a:cubicBezTo>
                <a:cubicBezTo>
                  <a:pt x="801200" y="36196"/>
                  <a:pt x="804453" y="46804"/>
                  <a:pt x="804324" y="56876"/>
                </a:cubicBezTo>
                <a:cubicBezTo>
                  <a:pt x="804196" y="66947"/>
                  <a:pt x="800685" y="76483"/>
                  <a:pt x="795034" y="81927"/>
                </a:cubicBezTo>
                <a:cubicBezTo>
                  <a:pt x="783732" y="92818"/>
                  <a:pt x="741264" y="109129"/>
                  <a:pt x="725512" y="93950"/>
                </a:cubicBezTo>
                <a:cubicBezTo>
                  <a:pt x="709760" y="78771"/>
                  <a:pt x="726687" y="37850"/>
                  <a:pt x="737989" y="26959"/>
                </a:cubicBezTo>
                <a:cubicBezTo>
                  <a:pt x="743640" y="21514"/>
                  <a:pt x="753536" y="18131"/>
                  <a:pt x="763988" y="18007"/>
                </a:cubicBezTo>
                <a:close/>
                <a:moveTo>
                  <a:pt x="551220" y="4923"/>
                </a:moveTo>
                <a:cubicBezTo>
                  <a:pt x="559475" y="6401"/>
                  <a:pt x="568701" y="10543"/>
                  <a:pt x="576170" y="17741"/>
                </a:cubicBezTo>
                <a:cubicBezTo>
                  <a:pt x="583640" y="24939"/>
                  <a:pt x="587939" y="33828"/>
                  <a:pt x="589473" y="41784"/>
                </a:cubicBezTo>
                <a:cubicBezTo>
                  <a:pt x="591007" y="49739"/>
                  <a:pt x="589776" y="56760"/>
                  <a:pt x="586186" y="60219"/>
                </a:cubicBezTo>
                <a:cubicBezTo>
                  <a:pt x="579006" y="67138"/>
                  <a:pt x="548030" y="73648"/>
                  <a:pt x="533091" y="59253"/>
                </a:cubicBezTo>
                <a:cubicBezTo>
                  <a:pt x="518152" y="44857"/>
                  <a:pt x="524908" y="15008"/>
                  <a:pt x="532088" y="8090"/>
                </a:cubicBezTo>
                <a:cubicBezTo>
                  <a:pt x="535678" y="4631"/>
                  <a:pt x="542964" y="3445"/>
                  <a:pt x="551220" y="4923"/>
                </a:cubicBezTo>
                <a:close/>
                <a:moveTo>
                  <a:pt x="651821" y="257"/>
                </a:moveTo>
                <a:cubicBezTo>
                  <a:pt x="661466" y="1276"/>
                  <a:pt x="672006" y="5368"/>
                  <a:pt x="680172" y="13237"/>
                </a:cubicBezTo>
                <a:cubicBezTo>
                  <a:pt x="688338" y="21106"/>
                  <a:pt x="692585" y="31263"/>
                  <a:pt x="693642" y="40556"/>
                </a:cubicBezTo>
                <a:cubicBezTo>
                  <a:pt x="694701" y="49851"/>
                  <a:pt x="692571" y="58282"/>
                  <a:pt x="687985" y="62701"/>
                </a:cubicBezTo>
                <a:cubicBezTo>
                  <a:pt x="678813" y="71540"/>
                  <a:pt x="641472" y="82005"/>
                  <a:pt x="625139" y="66267"/>
                </a:cubicBezTo>
                <a:cubicBezTo>
                  <a:pt x="608806" y="50529"/>
                  <a:pt x="619667" y="14547"/>
                  <a:pt x="628840" y="5709"/>
                </a:cubicBezTo>
                <a:cubicBezTo>
                  <a:pt x="633426" y="1290"/>
                  <a:pt x="642176" y="-763"/>
                  <a:pt x="651821" y="257"/>
                </a:cubicBezTo>
                <a:close/>
              </a:path>
            </a:pathLst>
          </a:custGeom>
          <a:solidFill>
            <a:schemeClr val="accent2"/>
          </a:solidFill>
          <a:ln>
            <a:noFill/>
          </a:ln>
          <a:effectLst>
            <a:outerShdw dist="38100" dir="2700000" algn="tl" rotWithShape="0">
              <a:srgbClr val="000000">
                <a:alpha val="39999"/>
              </a:srgbClr>
            </a:outerShdw>
          </a:effectLst>
        </p:spPr>
        <p:txBody>
          <a:bodyPr anchor="ctr"/>
          <a:lstStyle/>
          <a:p>
            <a:pPr fontAlgn="auto">
              <a:lnSpc>
                <a:spcPct val="120000"/>
              </a:lnSpc>
              <a:spcBef>
                <a:spcPts val="0"/>
              </a:spcBef>
              <a:spcAft>
                <a:spcPts val="0"/>
              </a:spcAft>
              <a:defRPr/>
            </a:pPr>
            <a:endParaRPr lang="zh-CN" altLang="en-US" b="1"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9" name="矩形 21"/>
          <p:cNvSpPr/>
          <p:nvPr/>
        </p:nvSpPr>
        <p:spPr>
          <a:xfrm>
            <a:off x="4452170" y="5380414"/>
            <a:ext cx="1417073" cy="1236312"/>
          </a:xfrm>
          <a:custGeom>
            <a:avLst/>
            <a:gdLst/>
            <a:ahLst/>
            <a:cxnLst/>
            <a:rect l="l" t="t" r="r" b="b"/>
            <a:pathLst>
              <a:path w="1008063" h="879475">
                <a:moveTo>
                  <a:pt x="942729" y="157825"/>
                </a:moveTo>
                <a:cubicBezTo>
                  <a:pt x="958838" y="158400"/>
                  <a:pt x="976062" y="164033"/>
                  <a:pt x="988810" y="176295"/>
                </a:cubicBezTo>
                <a:cubicBezTo>
                  <a:pt x="1001557" y="188557"/>
                  <a:pt x="1007414" y="205124"/>
                  <a:pt x="1008012" y="220619"/>
                </a:cubicBezTo>
                <a:cubicBezTo>
                  <a:pt x="1008611" y="236114"/>
                  <a:pt x="1003952" y="250535"/>
                  <a:pt x="995667" y="258503"/>
                </a:cubicBezTo>
                <a:cubicBezTo>
                  <a:pt x="979099" y="274440"/>
                  <a:pt x="914897" y="296433"/>
                  <a:pt x="889403" y="271911"/>
                </a:cubicBezTo>
                <a:cubicBezTo>
                  <a:pt x="863909" y="247389"/>
                  <a:pt x="886774" y="185636"/>
                  <a:pt x="903342" y="169699"/>
                </a:cubicBezTo>
                <a:cubicBezTo>
                  <a:pt x="911626" y="161731"/>
                  <a:pt x="926620" y="157249"/>
                  <a:pt x="942729" y="157825"/>
                </a:cubicBezTo>
                <a:close/>
                <a:moveTo>
                  <a:pt x="601892" y="103890"/>
                </a:moveTo>
                <a:cubicBezTo>
                  <a:pt x="647770" y="105732"/>
                  <a:pt x="699852" y="116635"/>
                  <a:pt x="735390" y="142567"/>
                </a:cubicBezTo>
                <a:cubicBezTo>
                  <a:pt x="782774" y="177144"/>
                  <a:pt x="843230" y="263583"/>
                  <a:pt x="843230" y="312303"/>
                </a:cubicBezTo>
                <a:cubicBezTo>
                  <a:pt x="843230" y="361024"/>
                  <a:pt x="782774" y="425461"/>
                  <a:pt x="735390" y="434891"/>
                </a:cubicBezTo>
                <a:cubicBezTo>
                  <a:pt x="688006" y="444320"/>
                  <a:pt x="607943" y="364167"/>
                  <a:pt x="558924" y="368882"/>
                </a:cubicBezTo>
                <a:cubicBezTo>
                  <a:pt x="509906" y="373597"/>
                  <a:pt x="472326" y="430176"/>
                  <a:pt x="441281" y="463180"/>
                </a:cubicBezTo>
                <a:cubicBezTo>
                  <a:pt x="410236" y="496184"/>
                  <a:pt x="390628" y="518187"/>
                  <a:pt x="372655" y="566908"/>
                </a:cubicBezTo>
                <a:cubicBezTo>
                  <a:pt x="354682" y="615628"/>
                  <a:pt x="388995" y="648633"/>
                  <a:pt x="333441" y="755503"/>
                </a:cubicBezTo>
                <a:cubicBezTo>
                  <a:pt x="277887" y="862374"/>
                  <a:pt x="173315" y="885948"/>
                  <a:pt x="117761" y="878090"/>
                </a:cubicBezTo>
                <a:cubicBezTo>
                  <a:pt x="62207" y="870233"/>
                  <a:pt x="-3150" y="764933"/>
                  <a:pt x="117" y="708354"/>
                </a:cubicBezTo>
                <a:cubicBezTo>
                  <a:pt x="3385" y="651776"/>
                  <a:pt x="91618" y="595197"/>
                  <a:pt x="137368" y="538618"/>
                </a:cubicBezTo>
                <a:cubicBezTo>
                  <a:pt x="183119" y="482040"/>
                  <a:pt x="351414" y="243152"/>
                  <a:pt x="421673" y="170857"/>
                </a:cubicBezTo>
                <a:cubicBezTo>
                  <a:pt x="491933" y="98562"/>
                  <a:pt x="506639" y="109563"/>
                  <a:pt x="558924" y="104848"/>
                </a:cubicBezTo>
                <a:cubicBezTo>
                  <a:pt x="571996" y="103669"/>
                  <a:pt x="586599" y="103277"/>
                  <a:pt x="601892" y="103890"/>
                </a:cubicBezTo>
                <a:close/>
                <a:moveTo>
                  <a:pt x="862789" y="66361"/>
                </a:moveTo>
                <a:cubicBezTo>
                  <a:pt x="874025" y="66702"/>
                  <a:pt x="886019" y="70567"/>
                  <a:pt x="894863" y="79073"/>
                </a:cubicBezTo>
                <a:cubicBezTo>
                  <a:pt x="903705" y="87579"/>
                  <a:pt x="907724" y="99115"/>
                  <a:pt x="908078" y="109923"/>
                </a:cubicBezTo>
                <a:cubicBezTo>
                  <a:pt x="908432" y="120730"/>
                  <a:pt x="905123" y="130808"/>
                  <a:pt x="899312" y="136399"/>
                </a:cubicBezTo>
                <a:cubicBezTo>
                  <a:pt x="887688" y="147579"/>
                  <a:pt x="842810" y="163164"/>
                  <a:pt x="825123" y="146152"/>
                </a:cubicBezTo>
                <a:cubicBezTo>
                  <a:pt x="807437" y="129141"/>
                  <a:pt x="823640" y="85973"/>
                  <a:pt x="835263" y="74793"/>
                </a:cubicBezTo>
                <a:cubicBezTo>
                  <a:pt x="841075" y="69203"/>
                  <a:pt x="851553" y="66020"/>
                  <a:pt x="862789" y="66361"/>
                </a:cubicBezTo>
                <a:close/>
                <a:moveTo>
                  <a:pt x="763988" y="17975"/>
                </a:moveTo>
                <a:cubicBezTo>
                  <a:pt x="774439" y="17851"/>
                  <a:pt x="785448" y="20979"/>
                  <a:pt x="793324" y="28555"/>
                </a:cubicBezTo>
                <a:cubicBezTo>
                  <a:pt x="801200" y="36131"/>
                  <a:pt x="804453" y="46720"/>
                  <a:pt x="804324" y="56773"/>
                </a:cubicBezTo>
                <a:cubicBezTo>
                  <a:pt x="804196" y="66827"/>
                  <a:pt x="800685" y="76345"/>
                  <a:pt x="795034" y="81780"/>
                </a:cubicBezTo>
                <a:cubicBezTo>
                  <a:pt x="783732" y="92651"/>
                  <a:pt x="741264" y="108933"/>
                  <a:pt x="725512" y="93781"/>
                </a:cubicBezTo>
                <a:cubicBezTo>
                  <a:pt x="709760" y="78630"/>
                  <a:pt x="726687" y="37782"/>
                  <a:pt x="737989" y="26911"/>
                </a:cubicBezTo>
                <a:cubicBezTo>
                  <a:pt x="743640" y="21475"/>
                  <a:pt x="753536" y="18098"/>
                  <a:pt x="763988" y="17975"/>
                </a:cubicBezTo>
                <a:close/>
                <a:moveTo>
                  <a:pt x="551219" y="4914"/>
                </a:moveTo>
                <a:cubicBezTo>
                  <a:pt x="559475" y="6390"/>
                  <a:pt x="568701" y="10525"/>
                  <a:pt x="576170" y="17710"/>
                </a:cubicBezTo>
                <a:cubicBezTo>
                  <a:pt x="583640" y="24894"/>
                  <a:pt x="587939" y="33768"/>
                  <a:pt x="589473" y="41709"/>
                </a:cubicBezTo>
                <a:cubicBezTo>
                  <a:pt x="591007" y="49650"/>
                  <a:pt x="589776" y="56658"/>
                  <a:pt x="586186" y="60111"/>
                </a:cubicBezTo>
                <a:cubicBezTo>
                  <a:pt x="579006" y="67017"/>
                  <a:pt x="548030" y="73515"/>
                  <a:pt x="533091" y="59146"/>
                </a:cubicBezTo>
                <a:cubicBezTo>
                  <a:pt x="518152" y="44777"/>
                  <a:pt x="524908" y="14982"/>
                  <a:pt x="532088" y="8076"/>
                </a:cubicBezTo>
                <a:cubicBezTo>
                  <a:pt x="535678" y="4623"/>
                  <a:pt x="542964" y="3439"/>
                  <a:pt x="551219" y="4914"/>
                </a:cubicBezTo>
                <a:close/>
                <a:moveTo>
                  <a:pt x="651821" y="257"/>
                </a:moveTo>
                <a:cubicBezTo>
                  <a:pt x="661466" y="1274"/>
                  <a:pt x="672006" y="5359"/>
                  <a:pt x="680172" y="13214"/>
                </a:cubicBezTo>
                <a:cubicBezTo>
                  <a:pt x="688339" y="21069"/>
                  <a:pt x="692585" y="31207"/>
                  <a:pt x="693643" y="40484"/>
                </a:cubicBezTo>
                <a:cubicBezTo>
                  <a:pt x="694701" y="49761"/>
                  <a:pt x="692571" y="58178"/>
                  <a:pt x="687985" y="62589"/>
                </a:cubicBezTo>
                <a:cubicBezTo>
                  <a:pt x="678813" y="71411"/>
                  <a:pt x="641472" y="81857"/>
                  <a:pt x="625139" y="66148"/>
                </a:cubicBezTo>
                <a:cubicBezTo>
                  <a:pt x="608806" y="50438"/>
                  <a:pt x="619668" y="14521"/>
                  <a:pt x="628840" y="5699"/>
                </a:cubicBezTo>
                <a:cubicBezTo>
                  <a:pt x="633426" y="1288"/>
                  <a:pt x="642176" y="-761"/>
                  <a:pt x="651821" y="257"/>
                </a:cubicBezTo>
                <a:close/>
              </a:path>
            </a:pathLst>
          </a:custGeom>
          <a:solidFill>
            <a:schemeClr val="accent1"/>
          </a:solidFill>
          <a:ln w="3175" cap="flat" cmpd="sng" algn="ctr">
            <a:solidFill>
              <a:srgbClr val="EAEAEA"/>
            </a:solidFill>
            <a:prstDash val="solid"/>
          </a:ln>
          <a:effectLst>
            <a:outerShdw blurRad="50800" dist="38100" dir="2700000" algn="tl" rotWithShape="0">
              <a:prstClr val="black">
                <a:alpha val="40000"/>
              </a:prstClr>
            </a:outerShdw>
          </a:effectLst>
        </p:spPr>
        <p:txBody>
          <a:bodyPr anchor="ctr"/>
          <a:lstStyle/>
          <a:p>
            <a:pPr fontAlgn="auto">
              <a:lnSpc>
                <a:spcPct val="120000"/>
              </a:lnSpc>
              <a:spcBef>
                <a:spcPts val="0"/>
              </a:spcBef>
              <a:spcAft>
                <a:spcPts val="0"/>
              </a:spcAft>
              <a:defRPr/>
            </a:pPr>
            <a:endParaRPr lang="zh-CN" altLang="en-US" sz="1685" kern="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cxnSp>
        <p:nvCxnSpPr>
          <p:cNvPr id="334984" name="直接连接符 9"/>
          <p:cNvCxnSpPr>
            <a:cxnSpLocks noChangeShapeType="1"/>
          </p:cNvCxnSpPr>
          <p:nvPr/>
        </p:nvCxnSpPr>
        <p:spPr bwMode="auto">
          <a:xfrm>
            <a:off x="3938899" y="3331795"/>
            <a:ext cx="3191203" cy="0"/>
          </a:xfrm>
          <a:prstGeom prst="line">
            <a:avLst/>
          </a:prstGeom>
          <a:noFill/>
          <a:ln w="9525" algn="ctr">
            <a:solidFill>
              <a:schemeClr val="accent1"/>
            </a:solidFill>
            <a:round/>
            <a:headEnd type="oval" w="med" len="med"/>
            <a:tailEnd type="oval" w="med" len="med"/>
          </a:ln>
          <a:extLst>
            <a:ext uri="{909E8E84-426E-40DD-AFC4-6F175D3DCCD1}">
              <a14:hiddenFill xmlns:a14="http://schemas.microsoft.com/office/drawing/2010/main">
                <a:noFill/>
              </a14:hiddenFill>
            </a:ext>
          </a:extLst>
        </p:spPr>
      </p:cxnSp>
      <p:cxnSp>
        <p:nvCxnSpPr>
          <p:cNvPr id="334985" name="直接连接符 10"/>
          <p:cNvCxnSpPr>
            <a:cxnSpLocks noChangeShapeType="1"/>
          </p:cNvCxnSpPr>
          <p:nvPr/>
        </p:nvCxnSpPr>
        <p:spPr bwMode="auto">
          <a:xfrm>
            <a:off x="6625950" y="1802124"/>
            <a:ext cx="3188972" cy="0"/>
          </a:xfrm>
          <a:prstGeom prst="line">
            <a:avLst/>
          </a:prstGeom>
          <a:noFill/>
          <a:ln w="9525" algn="ctr">
            <a:solidFill>
              <a:schemeClr val="accent1"/>
            </a:solidFill>
            <a:round/>
            <a:headEnd type="oval" w="med" len="med"/>
            <a:tailEnd type="oval" w="med" len="med"/>
          </a:ln>
          <a:extLst>
            <a:ext uri="{909E8E84-426E-40DD-AFC4-6F175D3DCCD1}">
              <a14:hiddenFill xmlns:a14="http://schemas.microsoft.com/office/drawing/2010/main">
                <a:noFill/>
              </a14:hiddenFill>
            </a:ext>
          </a:extLst>
        </p:spPr>
      </p:cxnSp>
      <p:cxnSp>
        <p:nvCxnSpPr>
          <p:cNvPr id="334986" name="直接连接符 11"/>
          <p:cNvCxnSpPr>
            <a:cxnSpLocks noChangeShapeType="1"/>
          </p:cNvCxnSpPr>
          <p:nvPr/>
        </p:nvCxnSpPr>
        <p:spPr bwMode="auto">
          <a:xfrm>
            <a:off x="2182622" y="5808883"/>
            <a:ext cx="3188971" cy="0"/>
          </a:xfrm>
          <a:prstGeom prst="line">
            <a:avLst/>
          </a:prstGeom>
          <a:noFill/>
          <a:ln w="9525" algn="ctr">
            <a:solidFill>
              <a:schemeClr val="accent1"/>
            </a:solidFill>
            <a:round/>
            <a:headEnd type="oval" w="med" len="med"/>
            <a:tailEnd type="oval" w="med" len="med"/>
          </a:ln>
          <a:extLst>
            <a:ext uri="{909E8E84-426E-40DD-AFC4-6F175D3DCCD1}">
              <a14:hiddenFill xmlns:a14="http://schemas.microsoft.com/office/drawing/2010/main">
                <a:noFill/>
              </a14:hiddenFill>
            </a:ext>
          </a:extLst>
        </p:spPr>
      </p:cxnSp>
      <p:cxnSp>
        <p:nvCxnSpPr>
          <p:cNvPr id="334987" name="直接连接符 12"/>
          <p:cNvCxnSpPr>
            <a:cxnSpLocks noChangeShapeType="1"/>
          </p:cNvCxnSpPr>
          <p:nvPr/>
        </p:nvCxnSpPr>
        <p:spPr bwMode="auto">
          <a:xfrm>
            <a:off x="7473771" y="5023356"/>
            <a:ext cx="3191203" cy="0"/>
          </a:xfrm>
          <a:prstGeom prst="line">
            <a:avLst/>
          </a:prstGeom>
          <a:noFill/>
          <a:ln w="9525" algn="ctr">
            <a:solidFill>
              <a:schemeClr val="accent1"/>
            </a:solidFill>
            <a:round/>
            <a:headEnd type="oval" w="med" len="med"/>
            <a:tailEnd type="oval" w="med" len="med"/>
          </a:ln>
          <a:extLst>
            <a:ext uri="{909E8E84-426E-40DD-AFC4-6F175D3DCCD1}">
              <a14:hiddenFill xmlns:a14="http://schemas.microsoft.com/office/drawing/2010/main">
                <a:noFill/>
              </a14:hiddenFill>
            </a:ext>
          </a:extLst>
        </p:spPr>
      </p:cxnSp>
      <p:sp>
        <p:nvSpPr>
          <p:cNvPr id="16" name="文本框 15"/>
          <p:cNvSpPr txBox="1">
            <a:spLocks noChangeArrowheads="1"/>
          </p:cNvSpPr>
          <p:nvPr/>
        </p:nvSpPr>
        <p:spPr bwMode="auto">
          <a:xfrm>
            <a:off x="927857" y="5854566"/>
            <a:ext cx="3435509" cy="57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17" name="文本框 16"/>
          <p:cNvSpPr txBox="1"/>
          <p:nvPr/>
        </p:nvSpPr>
        <p:spPr>
          <a:xfrm>
            <a:off x="1296386" y="5341614"/>
            <a:ext cx="3033695" cy="461665"/>
          </a:xfrm>
          <a:prstGeom prst="rect">
            <a:avLst/>
          </a:prstGeom>
          <a:noFill/>
        </p:spPr>
        <p:txBody>
          <a:bodyPr>
            <a:spAutoFit/>
          </a:bodyPr>
          <a:lstStyle/>
          <a:p>
            <a:pPr algn="r" fontAlgn="auto">
              <a:spcBef>
                <a:spcPts val="0"/>
              </a:spcBef>
              <a:spcAft>
                <a:spcPts val="0"/>
              </a:spcAft>
              <a:defRPr/>
            </a:pP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6" name="文本框 35"/>
          <p:cNvSpPr txBox="1">
            <a:spLocks noChangeArrowheads="1"/>
          </p:cNvSpPr>
          <p:nvPr/>
        </p:nvSpPr>
        <p:spPr bwMode="auto">
          <a:xfrm>
            <a:off x="8138791" y="5077326"/>
            <a:ext cx="3435509" cy="57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1282700">
              <a:spcBef>
                <a:spcPct val="20000"/>
              </a:spcBef>
              <a:defRPr/>
            </a:pPr>
            <a:r>
              <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37" name="文本框 36"/>
          <p:cNvSpPr txBox="1"/>
          <p:nvPr/>
        </p:nvSpPr>
        <p:spPr>
          <a:xfrm>
            <a:off x="8093426" y="4564374"/>
            <a:ext cx="3033695" cy="461665"/>
          </a:xfrm>
          <a:prstGeom prst="rect">
            <a:avLst/>
          </a:prstGeom>
          <a:noFill/>
        </p:spPr>
        <p:txBody>
          <a:bodyPr>
            <a:spAutoFit/>
          </a:bodyPr>
          <a:lstStyle/>
          <a:p>
            <a:pPr fontAlgn="auto">
              <a:spcBef>
                <a:spcPts val="0"/>
              </a:spcBef>
              <a:spcAft>
                <a:spcPts val="0"/>
              </a:spcAft>
              <a:defRPr/>
            </a:pP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8" name="文本框 37"/>
          <p:cNvSpPr txBox="1">
            <a:spLocks noChangeArrowheads="1"/>
          </p:cNvSpPr>
          <p:nvPr/>
        </p:nvSpPr>
        <p:spPr bwMode="auto">
          <a:xfrm>
            <a:off x="2802377" y="3400926"/>
            <a:ext cx="3435509" cy="57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defTabSz="1282700">
              <a:spcBef>
                <a:spcPct val="20000"/>
              </a:spcBef>
              <a:defRPr/>
            </a:pPr>
            <a:r>
              <a:rPr lang="en-US" altLang="zh-CN" sz="105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39" name="文本框 38"/>
          <p:cNvSpPr txBox="1"/>
          <p:nvPr/>
        </p:nvSpPr>
        <p:spPr>
          <a:xfrm>
            <a:off x="3170906" y="2887974"/>
            <a:ext cx="3033695" cy="461665"/>
          </a:xfrm>
          <a:prstGeom prst="rect">
            <a:avLst/>
          </a:prstGeom>
          <a:noFill/>
        </p:spPr>
        <p:txBody>
          <a:bodyPr>
            <a:spAutoFit/>
          </a:bodyPr>
          <a:lstStyle/>
          <a:p>
            <a:pPr algn="r" fontAlgn="auto">
              <a:spcBef>
                <a:spcPts val="0"/>
              </a:spcBef>
              <a:spcAft>
                <a:spcPts val="0"/>
              </a:spcAft>
              <a:defRPr/>
            </a:pP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0" name="文本框 39"/>
          <p:cNvSpPr txBox="1">
            <a:spLocks noChangeArrowheads="1"/>
          </p:cNvSpPr>
          <p:nvPr/>
        </p:nvSpPr>
        <p:spPr bwMode="auto">
          <a:xfrm>
            <a:off x="5377937" y="1861686"/>
            <a:ext cx="3435509" cy="57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defTabSz="1282700">
              <a:spcBef>
                <a:spcPct val="20000"/>
              </a:spcBef>
              <a:defRPr/>
            </a:pPr>
            <a:r>
              <a:rPr lang="en-US" altLang="zh-CN" sz="105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05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41" name="文本框 40"/>
          <p:cNvSpPr txBox="1"/>
          <p:nvPr/>
        </p:nvSpPr>
        <p:spPr>
          <a:xfrm>
            <a:off x="5746466" y="1348734"/>
            <a:ext cx="3033695" cy="461665"/>
          </a:xfrm>
          <a:prstGeom prst="rect">
            <a:avLst/>
          </a:prstGeom>
          <a:noFill/>
        </p:spPr>
        <p:txBody>
          <a:bodyPr>
            <a:spAutoFit/>
          </a:bodyPr>
          <a:lstStyle/>
          <a:p>
            <a:pPr algn="r" fontAlgn="auto">
              <a:spcBef>
                <a:spcPts val="0"/>
              </a:spcBef>
              <a:spcAft>
                <a:spcPts val="0"/>
              </a:spcAft>
              <a:defRPr/>
            </a:pP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YOUR TITLE</a:t>
            </a:r>
            <a:endParaRPr lang="zh-CN" altLang="en-US" sz="24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34986"/>
                                        </p:tgtEl>
                                        <p:attrNameLst>
                                          <p:attrName>style.visibility</p:attrName>
                                        </p:attrNameLst>
                                      </p:cBhvr>
                                      <p:to>
                                        <p:strVal val="visible"/>
                                      </p:to>
                                    </p:set>
                                    <p:animEffect transition="in" filter="wipe(right)">
                                      <p:cBhvr>
                                        <p:cTn id="11" dur="500"/>
                                        <p:tgtEl>
                                          <p:spTgt spid="334986"/>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up)">
                                      <p:cBhvr>
                                        <p:cTn id="15" dur="500"/>
                                        <p:tgtEl>
                                          <p:spTgt spid="17"/>
                                        </p:tgtEl>
                                      </p:cBhvr>
                                    </p:animEffect>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anim calcmode="lin" valueType="num">
                                      <p:cBhvr>
                                        <p:cTn id="20" dur="500" fill="hold"/>
                                        <p:tgtEl>
                                          <p:spTgt spid="16"/>
                                        </p:tgtEl>
                                        <p:attrNameLst>
                                          <p:attrName>ppt_x</p:attrName>
                                        </p:attrNameLst>
                                      </p:cBhvr>
                                      <p:tavLst>
                                        <p:tav tm="0">
                                          <p:val>
                                            <p:strVal val="#ppt_x"/>
                                          </p:val>
                                        </p:tav>
                                        <p:tav tm="100000">
                                          <p:val>
                                            <p:strVal val="#ppt_x"/>
                                          </p:val>
                                        </p:tav>
                                      </p:tavLst>
                                    </p:anim>
                                    <p:anim calcmode="lin" valueType="num">
                                      <p:cBhvr>
                                        <p:cTn id="21" dur="500" fill="hold"/>
                                        <p:tgtEl>
                                          <p:spTgt spid="16"/>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334987"/>
                                        </p:tgtEl>
                                        <p:attrNameLst>
                                          <p:attrName>style.visibility</p:attrName>
                                        </p:attrNameLst>
                                      </p:cBhvr>
                                      <p:to>
                                        <p:strVal val="visible"/>
                                      </p:to>
                                    </p:set>
                                    <p:animEffect transition="in" filter="wipe(left)">
                                      <p:cBhvr>
                                        <p:cTn id="29" dur="500"/>
                                        <p:tgtEl>
                                          <p:spTgt spid="334987"/>
                                        </p:tgtEl>
                                      </p:cBhvr>
                                    </p:animEffect>
                                  </p:childTnLst>
                                </p:cTn>
                              </p:par>
                            </p:childTnLst>
                          </p:cTn>
                        </p:par>
                        <p:par>
                          <p:cTn id="30" fill="hold">
                            <p:stCondLst>
                              <p:cond delay="3000"/>
                            </p:stCondLst>
                            <p:childTnLst>
                              <p:par>
                                <p:cTn id="31" presetID="22" presetClass="entr" presetSubtype="1" fill="hold" grpId="0" nodeType="after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up)">
                                      <p:cBhvr>
                                        <p:cTn id="33" dur="500"/>
                                        <p:tgtEl>
                                          <p:spTgt spid="37"/>
                                        </p:tgtEl>
                                      </p:cBhvr>
                                    </p:animEffect>
                                  </p:childTnLst>
                                </p:cTn>
                              </p:par>
                            </p:childTnLst>
                          </p:cTn>
                        </p:par>
                        <p:par>
                          <p:cTn id="34" fill="hold">
                            <p:stCondLst>
                              <p:cond delay="3500"/>
                            </p:stCondLst>
                            <p:childTnLst>
                              <p:par>
                                <p:cTn id="35" presetID="42" presetClass="entr" presetSubtype="0"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anim calcmode="lin" valueType="num">
                                      <p:cBhvr>
                                        <p:cTn id="38" dur="500" fill="hold"/>
                                        <p:tgtEl>
                                          <p:spTgt spid="36"/>
                                        </p:tgtEl>
                                        <p:attrNameLst>
                                          <p:attrName>ppt_x</p:attrName>
                                        </p:attrNameLst>
                                      </p:cBhvr>
                                      <p:tavLst>
                                        <p:tav tm="0">
                                          <p:val>
                                            <p:strVal val="#ppt_x"/>
                                          </p:val>
                                        </p:tav>
                                        <p:tav tm="100000">
                                          <p:val>
                                            <p:strVal val="#ppt_x"/>
                                          </p:val>
                                        </p:tav>
                                      </p:tavLst>
                                    </p:anim>
                                    <p:anim calcmode="lin" valueType="num">
                                      <p:cBhvr>
                                        <p:cTn id="39" dur="500" fill="hold"/>
                                        <p:tgtEl>
                                          <p:spTgt spid="36"/>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par>
                          <p:cTn id="44" fill="hold">
                            <p:stCondLst>
                              <p:cond delay="4500"/>
                            </p:stCondLst>
                            <p:childTnLst>
                              <p:par>
                                <p:cTn id="45" presetID="22" presetClass="entr" presetSubtype="2" fill="hold" nodeType="afterEffect">
                                  <p:stCondLst>
                                    <p:cond delay="0"/>
                                  </p:stCondLst>
                                  <p:childTnLst>
                                    <p:set>
                                      <p:cBhvr>
                                        <p:cTn id="46" dur="1" fill="hold">
                                          <p:stCondLst>
                                            <p:cond delay="0"/>
                                          </p:stCondLst>
                                        </p:cTn>
                                        <p:tgtEl>
                                          <p:spTgt spid="334984"/>
                                        </p:tgtEl>
                                        <p:attrNameLst>
                                          <p:attrName>style.visibility</p:attrName>
                                        </p:attrNameLst>
                                      </p:cBhvr>
                                      <p:to>
                                        <p:strVal val="visible"/>
                                      </p:to>
                                    </p:set>
                                    <p:animEffect transition="in" filter="wipe(right)">
                                      <p:cBhvr>
                                        <p:cTn id="47" dur="500"/>
                                        <p:tgtEl>
                                          <p:spTgt spid="334984"/>
                                        </p:tgtEl>
                                      </p:cBhvr>
                                    </p:animEffect>
                                  </p:childTnLst>
                                </p:cTn>
                              </p:par>
                            </p:childTnLst>
                          </p:cTn>
                        </p:par>
                        <p:par>
                          <p:cTn id="48" fill="hold">
                            <p:stCondLst>
                              <p:cond delay="5000"/>
                            </p:stCondLst>
                            <p:childTnLst>
                              <p:par>
                                <p:cTn id="49" presetID="22" presetClass="entr" presetSubtype="1" fill="hold" grpId="0" nodeType="after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wipe(up)">
                                      <p:cBhvr>
                                        <p:cTn id="51" dur="500"/>
                                        <p:tgtEl>
                                          <p:spTgt spid="39"/>
                                        </p:tgtEl>
                                      </p:cBhvr>
                                    </p:animEffect>
                                  </p:childTnLst>
                                </p:cTn>
                              </p:par>
                            </p:childTnLst>
                          </p:cTn>
                        </p:par>
                        <p:par>
                          <p:cTn id="52" fill="hold">
                            <p:stCondLst>
                              <p:cond delay="5500"/>
                            </p:stCondLst>
                            <p:childTnLst>
                              <p:par>
                                <p:cTn id="53" presetID="42" presetClass="entr" presetSubtype="0" fill="hold" grpId="0" nodeType="after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500"/>
                                        <p:tgtEl>
                                          <p:spTgt spid="38"/>
                                        </p:tgtEl>
                                      </p:cBhvr>
                                    </p:animEffect>
                                    <p:anim calcmode="lin" valueType="num">
                                      <p:cBhvr>
                                        <p:cTn id="56" dur="500" fill="hold"/>
                                        <p:tgtEl>
                                          <p:spTgt spid="38"/>
                                        </p:tgtEl>
                                        <p:attrNameLst>
                                          <p:attrName>ppt_x</p:attrName>
                                        </p:attrNameLst>
                                      </p:cBhvr>
                                      <p:tavLst>
                                        <p:tav tm="0">
                                          <p:val>
                                            <p:strVal val="#ppt_x"/>
                                          </p:val>
                                        </p:tav>
                                        <p:tav tm="100000">
                                          <p:val>
                                            <p:strVal val="#ppt_x"/>
                                          </p:val>
                                        </p:tav>
                                      </p:tavLst>
                                    </p:anim>
                                    <p:anim calcmode="lin" valueType="num">
                                      <p:cBhvr>
                                        <p:cTn id="57" dur="500" fill="hold"/>
                                        <p:tgtEl>
                                          <p:spTgt spid="38"/>
                                        </p:tgtEl>
                                        <p:attrNameLst>
                                          <p:attrName>ppt_y</p:attrName>
                                        </p:attrNameLst>
                                      </p:cBhvr>
                                      <p:tavLst>
                                        <p:tav tm="0">
                                          <p:val>
                                            <p:strVal val="#ppt_y+.1"/>
                                          </p:val>
                                        </p:tav>
                                        <p:tav tm="100000">
                                          <p:val>
                                            <p:strVal val="#ppt_y"/>
                                          </p:val>
                                        </p:tav>
                                      </p:tavLst>
                                    </p:anim>
                                  </p:childTnLst>
                                </p:cTn>
                              </p:par>
                            </p:childTnLst>
                          </p:cTn>
                        </p:par>
                        <p:par>
                          <p:cTn id="58" fill="hold">
                            <p:stCondLst>
                              <p:cond delay="6000"/>
                            </p:stCondLst>
                            <p:childTnLst>
                              <p:par>
                                <p:cTn id="59" presetID="10" presetClass="entr" presetSubtype="0" fill="hold" grpId="0" nodeType="after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fade">
                                      <p:cBhvr>
                                        <p:cTn id="61" dur="500"/>
                                        <p:tgtEl>
                                          <p:spTgt spid="3"/>
                                        </p:tgtEl>
                                      </p:cBhvr>
                                    </p:animEffect>
                                  </p:childTnLst>
                                </p:cTn>
                              </p:par>
                            </p:childTnLst>
                          </p:cTn>
                        </p:par>
                        <p:par>
                          <p:cTn id="62" fill="hold">
                            <p:stCondLst>
                              <p:cond delay="6500"/>
                            </p:stCondLst>
                            <p:childTnLst>
                              <p:par>
                                <p:cTn id="63" presetID="22" presetClass="entr" presetSubtype="2" fill="hold" nodeType="afterEffect">
                                  <p:stCondLst>
                                    <p:cond delay="0"/>
                                  </p:stCondLst>
                                  <p:childTnLst>
                                    <p:set>
                                      <p:cBhvr>
                                        <p:cTn id="64" dur="1" fill="hold">
                                          <p:stCondLst>
                                            <p:cond delay="0"/>
                                          </p:stCondLst>
                                        </p:cTn>
                                        <p:tgtEl>
                                          <p:spTgt spid="334985"/>
                                        </p:tgtEl>
                                        <p:attrNameLst>
                                          <p:attrName>style.visibility</p:attrName>
                                        </p:attrNameLst>
                                      </p:cBhvr>
                                      <p:to>
                                        <p:strVal val="visible"/>
                                      </p:to>
                                    </p:set>
                                    <p:animEffect transition="in" filter="wipe(right)">
                                      <p:cBhvr>
                                        <p:cTn id="65" dur="500"/>
                                        <p:tgtEl>
                                          <p:spTgt spid="334985"/>
                                        </p:tgtEl>
                                      </p:cBhvr>
                                    </p:animEffect>
                                  </p:childTnLst>
                                </p:cTn>
                              </p:par>
                            </p:childTnLst>
                          </p:cTn>
                        </p:par>
                        <p:par>
                          <p:cTn id="66" fill="hold">
                            <p:stCondLst>
                              <p:cond delay="7000"/>
                            </p:stCondLst>
                            <p:childTnLst>
                              <p:par>
                                <p:cTn id="67" presetID="22" presetClass="entr" presetSubtype="1" fill="hold" grpId="0" nodeType="after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wipe(up)">
                                      <p:cBhvr>
                                        <p:cTn id="69" dur="500"/>
                                        <p:tgtEl>
                                          <p:spTgt spid="41"/>
                                        </p:tgtEl>
                                      </p:cBhvr>
                                    </p:animEffect>
                                  </p:childTnLst>
                                </p:cTn>
                              </p:par>
                            </p:childTnLst>
                          </p:cTn>
                        </p:par>
                        <p:par>
                          <p:cTn id="70" fill="hold">
                            <p:stCondLst>
                              <p:cond delay="7500"/>
                            </p:stCondLst>
                            <p:childTnLst>
                              <p:par>
                                <p:cTn id="71" presetID="42" presetClass="entr" presetSubtype="0" fill="hold" grpId="0" nodeType="afterEffect">
                                  <p:stCondLst>
                                    <p:cond delay="0"/>
                                  </p:stCondLst>
                                  <p:childTnLst>
                                    <p:set>
                                      <p:cBhvr>
                                        <p:cTn id="72" dur="1" fill="hold">
                                          <p:stCondLst>
                                            <p:cond delay="0"/>
                                          </p:stCondLst>
                                        </p:cTn>
                                        <p:tgtEl>
                                          <p:spTgt spid="40"/>
                                        </p:tgtEl>
                                        <p:attrNameLst>
                                          <p:attrName>style.visibility</p:attrName>
                                        </p:attrNameLst>
                                      </p:cBhvr>
                                      <p:to>
                                        <p:strVal val="visible"/>
                                      </p:to>
                                    </p:set>
                                    <p:animEffect transition="in" filter="fade">
                                      <p:cBhvr>
                                        <p:cTn id="73" dur="500"/>
                                        <p:tgtEl>
                                          <p:spTgt spid="40"/>
                                        </p:tgtEl>
                                      </p:cBhvr>
                                    </p:animEffect>
                                    <p:anim calcmode="lin" valueType="num">
                                      <p:cBhvr>
                                        <p:cTn id="74" dur="500" fill="hold"/>
                                        <p:tgtEl>
                                          <p:spTgt spid="40"/>
                                        </p:tgtEl>
                                        <p:attrNameLst>
                                          <p:attrName>ppt_x</p:attrName>
                                        </p:attrNameLst>
                                      </p:cBhvr>
                                      <p:tavLst>
                                        <p:tav tm="0">
                                          <p:val>
                                            <p:strVal val="#ppt_x"/>
                                          </p:val>
                                        </p:tav>
                                        <p:tav tm="100000">
                                          <p:val>
                                            <p:strVal val="#ppt_x"/>
                                          </p:val>
                                        </p:tav>
                                      </p:tavLst>
                                    </p:anim>
                                    <p:anim calcmode="lin" valueType="num">
                                      <p:cBhvr>
                                        <p:cTn id="75" dur="5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8" grpId="0" animBg="1"/>
      <p:bldP spid="9" grpId="0" animBg="1"/>
      <p:bldP spid="16" grpId="0"/>
      <p:bldP spid="17" grpId="0"/>
      <p:bldP spid="36" grpId="0"/>
      <p:bldP spid="37" grpId="0"/>
      <p:bldP spid="38" grpId="0"/>
      <p:bldP spid="39" grpId="0"/>
      <p:bldP spid="40" grpId="0"/>
      <p:bldP spid="4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966117" y="3632064"/>
            <a:ext cx="5281500" cy="2200648"/>
            <a:chOff x="3960309" y="3165179"/>
            <a:chExt cx="4579147" cy="1908000"/>
          </a:xfrm>
        </p:grpSpPr>
        <p:sp>
          <p:nvSpPr>
            <p:cNvPr id="7" name="Freeform 17"/>
            <p:cNvSpPr>
              <a:spLocks noChangeAspect="1"/>
            </p:cNvSpPr>
            <p:nvPr/>
          </p:nvSpPr>
          <p:spPr bwMode="auto">
            <a:xfrm>
              <a:off x="6601270" y="3165179"/>
              <a:ext cx="1938186" cy="1908000"/>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chemeClr val="accent2"/>
            </a:solidFill>
            <a:ln w="3175" cap="flat" cmpd="sng" algn="ctr">
              <a:noFill/>
              <a:prstDash val="soli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17"/>
            <p:cNvSpPr/>
            <p:nvPr/>
          </p:nvSpPr>
          <p:spPr bwMode="auto">
            <a:xfrm>
              <a:off x="5601916" y="3404365"/>
              <a:ext cx="1481733" cy="1458656"/>
            </a:xfrm>
            <a:custGeom>
              <a:avLst/>
              <a:gdLst>
                <a:gd name="T0" fmla="*/ 145 w 145"/>
                <a:gd name="T1" fmla="*/ 74 h 143"/>
                <a:gd name="T2" fmla="*/ 133 w 145"/>
                <a:gd name="T3" fmla="*/ 88 h 143"/>
                <a:gd name="T4" fmla="*/ 8 w 145"/>
                <a:gd name="T5" fmla="*/ 143 h 143"/>
                <a:gd name="T6" fmla="*/ 2 w 145"/>
                <a:gd name="T7" fmla="*/ 141 h 143"/>
                <a:gd name="T8" fmla="*/ 0 w 145"/>
                <a:gd name="T9" fmla="*/ 135 h 143"/>
                <a:gd name="T10" fmla="*/ 6 w 145"/>
                <a:gd name="T11" fmla="*/ 108 h 143"/>
                <a:gd name="T12" fmla="*/ 50 w 145"/>
                <a:gd name="T13" fmla="*/ 73 h 143"/>
                <a:gd name="T14" fmla="*/ 21 w 145"/>
                <a:gd name="T15" fmla="*/ 44 h 143"/>
                <a:gd name="T16" fmla="*/ 29 w 145"/>
                <a:gd name="T17" fmla="*/ 8 h 143"/>
                <a:gd name="T18" fmla="*/ 36 w 145"/>
                <a:gd name="T19" fmla="*/ 1 h 143"/>
                <a:gd name="T20" fmla="*/ 44 w 145"/>
                <a:gd name="T21" fmla="*/ 3 h 143"/>
                <a:gd name="T22" fmla="*/ 138 w 145"/>
                <a:gd name="T23" fmla="*/ 61 h 143"/>
                <a:gd name="T24" fmla="*/ 145 w 145"/>
                <a:gd name="T25" fmla="*/ 7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5" h="143">
                  <a:moveTo>
                    <a:pt x="145" y="74"/>
                  </a:moveTo>
                  <a:cubicBezTo>
                    <a:pt x="145" y="82"/>
                    <a:pt x="133" y="88"/>
                    <a:pt x="133" y="88"/>
                  </a:cubicBezTo>
                  <a:cubicBezTo>
                    <a:pt x="8" y="143"/>
                    <a:pt x="8" y="143"/>
                    <a:pt x="8" y="143"/>
                  </a:cubicBezTo>
                  <a:cubicBezTo>
                    <a:pt x="8" y="143"/>
                    <a:pt x="4" y="143"/>
                    <a:pt x="2" y="141"/>
                  </a:cubicBezTo>
                  <a:cubicBezTo>
                    <a:pt x="0" y="139"/>
                    <a:pt x="0" y="135"/>
                    <a:pt x="0" y="135"/>
                  </a:cubicBezTo>
                  <a:cubicBezTo>
                    <a:pt x="6" y="108"/>
                    <a:pt x="6" y="108"/>
                    <a:pt x="6" y="108"/>
                  </a:cubicBezTo>
                  <a:cubicBezTo>
                    <a:pt x="6" y="108"/>
                    <a:pt x="50" y="92"/>
                    <a:pt x="50" y="73"/>
                  </a:cubicBezTo>
                  <a:cubicBezTo>
                    <a:pt x="49" y="57"/>
                    <a:pt x="21" y="44"/>
                    <a:pt x="21" y="44"/>
                  </a:cubicBezTo>
                  <a:cubicBezTo>
                    <a:pt x="29" y="8"/>
                    <a:pt x="29" y="8"/>
                    <a:pt x="29" y="8"/>
                  </a:cubicBezTo>
                  <a:cubicBezTo>
                    <a:pt x="29" y="8"/>
                    <a:pt x="31" y="3"/>
                    <a:pt x="36" y="1"/>
                  </a:cubicBezTo>
                  <a:cubicBezTo>
                    <a:pt x="40" y="0"/>
                    <a:pt x="44" y="3"/>
                    <a:pt x="44" y="3"/>
                  </a:cubicBezTo>
                  <a:cubicBezTo>
                    <a:pt x="138" y="61"/>
                    <a:pt x="138" y="61"/>
                    <a:pt x="138" y="61"/>
                  </a:cubicBezTo>
                  <a:cubicBezTo>
                    <a:pt x="138" y="61"/>
                    <a:pt x="145" y="65"/>
                    <a:pt x="145" y="74"/>
                  </a:cubicBezTo>
                  <a:close/>
                </a:path>
              </a:pathLst>
            </a:custGeom>
            <a:solidFill>
              <a:schemeClr val="accent1"/>
            </a:solidFill>
            <a:ln w="3175" cap="flat" cmpd="sng" algn="ctr">
              <a:noFill/>
              <a:prstDash val="soli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18"/>
            <p:cNvSpPr/>
            <p:nvPr/>
          </p:nvSpPr>
          <p:spPr bwMode="auto">
            <a:xfrm>
              <a:off x="4682222" y="3523355"/>
              <a:ext cx="1295485" cy="1265818"/>
            </a:xfrm>
            <a:custGeom>
              <a:avLst/>
              <a:gdLst>
                <a:gd name="T0" fmla="*/ 127 w 127"/>
                <a:gd name="T1" fmla="*/ 64 h 124"/>
                <a:gd name="T2" fmla="*/ 117 w 127"/>
                <a:gd name="T3" fmla="*/ 76 h 124"/>
                <a:gd name="T4" fmla="*/ 8 w 127"/>
                <a:gd name="T5" fmla="*/ 124 h 124"/>
                <a:gd name="T6" fmla="*/ 2 w 127"/>
                <a:gd name="T7" fmla="*/ 123 h 124"/>
                <a:gd name="T8" fmla="*/ 1 w 127"/>
                <a:gd name="T9" fmla="*/ 118 h 124"/>
                <a:gd name="T10" fmla="*/ 6 w 127"/>
                <a:gd name="T11" fmla="*/ 94 h 124"/>
                <a:gd name="T12" fmla="*/ 39 w 127"/>
                <a:gd name="T13" fmla="*/ 62 h 124"/>
                <a:gd name="T14" fmla="*/ 19 w 127"/>
                <a:gd name="T15" fmla="*/ 38 h 124"/>
                <a:gd name="T16" fmla="*/ 26 w 127"/>
                <a:gd name="T17" fmla="*/ 6 h 124"/>
                <a:gd name="T18" fmla="*/ 32 w 127"/>
                <a:gd name="T19" fmla="*/ 1 h 124"/>
                <a:gd name="T20" fmla="*/ 39 w 127"/>
                <a:gd name="T21" fmla="*/ 2 h 124"/>
                <a:gd name="T22" fmla="*/ 121 w 127"/>
                <a:gd name="T23" fmla="*/ 52 h 124"/>
                <a:gd name="T24" fmla="*/ 127 w 127"/>
                <a:gd name="T25"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24">
                  <a:moveTo>
                    <a:pt x="127" y="64"/>
                  </a:moveTo>
                  <a:cubicBezTo>
                    <a:pt x="127" y="71"/>
                    <a:pt x="117" y="76"/>
                    <a:pt x="117" y="76"/>
                  </a:cubicBezTo>
                  <a:cubicBezTo>
                    <a:pt x="8" y="124"/>
                    <a:pt x="8" y="124"/>
                    <a:pt x="8" y="124"/>
                  </a:cubicBezTo>
                  <a:cubicBezTo>
                    <a:pt x="8" y="124"/>
                    <a:pt x="4" y="124"/>
                    <a:pt x="2" y="123"/>
                  </a:cubicBezTo>
                  <a:cubicBezTo>
                    <a:pt x="0" y="121"/>
                    <a:pt x="1" y="118"/>
                    <a:pt x="1" y="118"/>
                  </a:cubicBezTo>
                  <a:cubicBezTo>
                    <a:pt x="6" y="94"/>
                    <a:pt x="6" y="94"/>
                    <a:pt x="6" y="94"/>
                  </a:cubicBezTo>
                  <a:cubicBezTo>
                    <a:pt x="6" y="94"/>
                    <a:pt x="39" y="81"/>
                    <a:pt x="39" y="62"/>
                  </a:cubicBezTo>
                  <a:cubicBezTo>
                    <a:pt x="40" y="48"/>
                    <a:pt x="19" y="38"/>
                    <a:pt x="19" y="38"/>
                  </a:cubicBezTo>
                  <a:cubicBezTo>
                    <a:pt x="26" y="6"/>
                    <a:pt x="26" y="6"/>
                    <a:pt x="26" y="6"/>
                  </a:cubicBezTo>
                  <a:cubicBezTo>
                    <a:pt x="26" y="6"/>
                    <a:pt x="28" y="2"/>
                    <a:pt x="32" y="1"/>
                  </a:cubicBezTo>
                  <a:cubicBezTo>
                    <a:pt x="36" y="0"/>
                    <a:pt x="39" y="2"/>
                    <a:pt x="39" y="2"/>
                  </a:cubicBezTo>
                  <a:cubicBezTo>
                    <a:pt x="121" y="52"/>
                    <a:pt x="121" y="52"/>
                    <a:pt x="121" y="52"/>
                  </a:cubicBezTo>
                  <a:cubicBezTo>
                    <a:pt x="121" y="52"/>
                    <a:pt x="127" y="57"/>
                    <a:pt x="127" y="64"/>
                  </a:cubicBezTo>
                  <a:close/>
                </a:path>
              </a:pathLst>
            </a:custGeom>
            <a:solidFill>
              <a:schemeClr val="accent2"/>
            </a:solidFill>
            <a:ln w="3175" cap="flat" cmpd="sng" algn="ctr">
              <a:noFill/>
              <a:prstDash val="soli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19"/>
            <p:cNvSpPr/>
            <p:nvPr/>
          </p:nvSpPr>
          <p:spPr bwMode="auto">
            <a:xfrm>
              <a:off x="3960309" y="3649946"/>
              <a:ext cx="1028477" cy="1041662"/>
            </a:xfrm>
            <a:custGeom>
              <a:avLst/>
              <a:gdLst>
                <a:gd name="T0" fmla="*/ 15 w 101"/>
                <a:gd name="T1" fmla="*/ 31 h 102"/>
                <a:gd name="T2" fmla="*/ 21 w 101"/>
                <a:gd name="T3" fmla="*/ 5 h 102"/>
                <a:gd name="T4" fmla="*/ 26 w 101"/>
                <a:gd name="T5" fmla="*/ 1 h 102"/>
                <a:gd name="T6" fmla="*/ 32 w 101"/>
                <a:gd name="T7" fmla="*/ 2 h 102"/>
                <a:gd name="T8" fmla="*/ 95 w 101"/>
                <a:gd name="T9" fmla="*/ 41 h 102"/>
                <a:gd name="T10" fmla="*/ 101 w 101"/>
                <a:gd name="T11" fmla="*/ 51 h 102"/>
                <a:gd name="T12" fmla="*/ 94 w 101"/>
                <a:gd name="T13" fmla="*/ 63 h 102"/>
                <a:gd name="T14" fmla="*/ 6 w 101"/>
                <a:gd name="T15" fmla="*/ 102 h 102"/>
                <a:gd name="T16" fmla="*/ 2 w 101"/>
                <a:gd name="T17" fmla="*/ 101 h 102"/>
                <a:gd name="T18" fmla="*/ 0 w 101"/>
                <a:gd name="T19" fmla="*/ 97 h 102"/>
                <a:gd name="T20" fmla="*/ 5 w 101"/>
                <a:gd name="T21" fmla="*/ 77 h 102"/>
                <a:gd name="T22" fmla="*/ 15 w 101"/>
                <a:gd name="T23" fmla="*/ 3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02">
                  <a:moveTo>
                    <a:pt x="15" y="31"/>
                  </a:moveTo>
                  <a:cubicBezTo>
                    <a:pt x="21" y="5"/>
                    <a:pt x="21" y="5"/>
                    <a:pt x="21" y="5"/>
                  </a:cubicBezTo>
                  <a:cubicBezTo>
                    <a:pt x="21" y="5"/>
                    <a:pt x="22" y="2"/>
                    <a:pt x="26" y="1"/>
                  </a:cubicBezTo>
                  <a:cubicBezTo>
                    <a:pt x="29" y="0"/>
                    <a:pt x="32" y="2"/>
                    <a:pt x="32" y="2"/>
                  </a:cubicBezTo>
                  <a:cubicBezTo>
                    <a:pt x="95" y="41"/>
                    <a:pt x="95" y="41"/>
                    <a:pt x="95" y="41"/>
                  </a:cubicBezTo>
                  <a:cubicBezTo>
                    <a:pt x="95" y="41"/>
                    <a:pt x="101" y="46"/>
                    <a:pt x="101" y="51"/>
                  </a:cubicBezTo>
                  <a:cubicBezTo>
                    <a:pt x="101" y="60"/>
                    <a:pt x="94" y="63"/>
                    <a:pt x="94" y="63"/>
                  </a:cubicBezTo>
                  <a:cubicBezTo>
                    <a:pt x="6" y="102"/>
                    <a:pt x="6" y="102"/>
                    <a:pt x="6" y="102"/>
                  </a:cubicBezTo>
                  <a:cubicBezTo>
                    <a:pt x="6" y="102"/>
                    <a:pt x="3" y="102"/>
                    <a:pt x="2" y="101"/>
                  </a:cubicBezTo>
                  <a:cubicBezTo>
                    <a:pt x="0" y="99"/>
                    <a:pt x="0" y="97"/>
                    <a:pt x="0" y="97"/>
                  </a:cubicBezTo>
                  <a:cubicBezTo>
                    <a:pt x="5" y="77"/>
                    <a:pt x="5" y="77"/>
                    <a:pt x="5" y="77"/>
                  </a:cubicBezTo>
                  <a:lnTo>
                    <a:pt x="15" y="31"/>
                  </a:lnTo>
                  <a:close/>
                </a:path>
              </a:pathLst>
            </a:custGeom>
            <a:solidFill>
              <a:schemeClr val="accent1"/>
            </a:solidFill>
            <a:ln w="3175" cap="flat" cmpd="sng" algn="ctr">
              <a:noFill/>
              <a:prstDash val="soli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1" name="任意多边形 100"/>
          <p:cNvSpPr/>
          <p:nvPr/>
        </p:nvSpPr>
        <p:spPr bwMode="auto">
          <a:xfrm>
            <a:off x="8551350" y="4096130"/>
            <a:ext cx="2940853" cy="330773"/>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accent2"/>
            </a:solidFill>
            <a:prstDash val="solid"/>
            <a:headEnd type="oval" w="med" len="med"/>
            <a:tailEnd type="stealth" w="med" len="me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任意多边形 108"/>
          <p:cNvSpPr/>
          <p:nvPr/>
        </p:nvSpPr>
        <p:spPr bwMode="auto">
          <a:xfrm flipH="1">
            <a:off x="1346548" y="4451617"/>
            <a:ext cx="2942752" cy="330773"/>
          </a:xfrm>
          <a:custGeom>
            <a:avLst/>
            <a:gdLst>
              <a:gd name="connsiteX0" fmla="*/ 0 w 1600200"/>
              <a:gd name="connsiteY0" fmla="*/ 552450 h 552450"/>
              <a:gd name="connsiteX1" fmla="*/ 171450 w 1600200"/>
              <a:gd name="connsiteY1" fmla="*/ 0 h 552450"/>
              <a:gd name="connsiteX2" fmla="*/ 1600200 w 1600200"/>
              <a:gd name="connsiteY2" fmla="*/ 0 h 552450"/>
            </a:gdLst>
            <a:ahLst/>
            <a:cxnLst>
              <a:cxn ang="0">
                <a:pos x="connsiteX0" y="connsiteY0"/>
              </a:cxn>
              <a:cxn ang="0">
                <a:pos x="connsiteX1" y="connsiteY1"/>
              </a:cxn>
              <a:cxn ang="0">
                <a:pos x="connsiteX2" y="connsiteY2"/>
              </a:cxn>
            </a:cxnLst>
            <a:rect l="l" t="t" r="r" b="b"/>
            <a:pathLst>
              <a:path w="1600200" h="552450">
                <a:moveTo>
                  <a:pt x="0" y="552450"/>
                </a:moveTo>
                <a:lnTo>
                  <a:pt x="171450" y="0"/>
                </a:lnTo>
                <a:lnTo>
                  <a:pt x="1600200" y="0"/>
                </a:lnTo>
              </a:path>
            </a:pathLst>
          </a:custGeom>
          <a:noFill/>
          <a:ln w="12700" cap="flat" cmpd="sng" algn="ctr">
            <a:solidFill>
              <a:schemeClr val="accent2"/>
            </a:solidFill>
            <a:prstDash val="solid"/>
            <a:headEnd type="oval" w="med" len="med"/>
            <a:tailEnd type="stealth" w="med" len="me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任意多边形 112"/>
          <p:cNvSpPr/>
          <p:nvPr/>
        </p:nvSpPr>
        <p:spPr>
          <a:xfrm>
            <a:off x="6714973" y="3288203"/>
            <a:ext cx="775609" cy="1155812"/>
          </a:xfrm>
          <a:custGeom>
            <a:avLst/>
            <a:gdLst>
              <a:gd name="connsiteX0" fmla="*/ 0 w 647700"/>
              <a:gd name="connsiteY0" fmla="*/ 965200 h 965200"/>
              <a:gd name="connsiteX1" fmla="*/ 152400 w 647700"/>
              <a:gd name="connsiteY1" fmla="*/ 508000 h 965200"/>
              <a:gd name="connsiteX2" fmla="*/ 647700 w 647700"/>
              <a:gd name="connsiteY2" fmla="*/ 0 h 965200"/>
              <a:gd name="connsiteX0-1" fmla="*/ 0 w 647700"/>
              <a:gd name="connsiteY0-2" fmla="*/ 965200 h 965200"/>
              <a:gd name="connsiteX1-3" fmla="*/ 101600 w 647700"/>
              <a:gd name="connsiteY1-4" fmla="*/ 520700 h 965200"/>
              <a:gd name="connsiteX2-5" fmla="*/ 647700 w 647700"/>
              <a:gd name="connsiteY2-6" fmla="*/ 0 h 965200"/>
            </a:gdLst>
            <a:ahLst/>
            <a:cxnLst>
              <a:cxn ang="0">
                <a:pos x="connsiteX0-1" y="connsiteY0-2"/>
              </a:cxn>
              <a:cxn ang="0">
                <a:pos x="connsiteX1-3" y="connsiteY1-4"/>
              </a:cxn>
              <a:cxn ang="0">
                <a:pos x="connsiteX2-5" y="connsiteY2-6"/>
              </a:cxn>
            </a:cxnLst>
            <a:rect l="l" t="t" r="r" b="b"/>
            <a:pathLst>
              <a:path w="647700" h="965200">
                <a:moveTo>
                  <a:pt x="0" y="965200"/>
                </a:moveTo>
                <a:lnTo>
                  <a:pt x="101600" y="520700"/>
                </a:lnTo>
                <a:lnTo>
                  <a:pt x="647700" y="0"/>
                </a:lnTo>
              </a:path>
            </a:pathLst>
          </a:custGeom>
          <a:noFill/>
          <a:ln w="12700" cap="flat" cmpd="sng" algn="ctr">
            <a:solidFill>
              <a:schemeClr val="accent2"/>
            </a:solidFill>
            <a:prstDash val="solid"/>
            <a:headEnd type="oval" w="med" len="med"/>
            <a:tailEnd type="stealth" w="med" len="me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任意多边形 113"/>
          <p:cNvSpPr/>
          <p:nvPr/>
        </p:nvSpPr>
        <p:spPr>
          <a:xfrm flipH="1">
            <a:off x="4739833" y="3280600"/>
            <a:ext cx="775609" cy="1155812"/>
          </a:xfrm>
          <a:custGeom>
            <a:avLst/>
            <a:gdLst>
              <a:gd name="connsiteX0" fmla="*/ 0 w 647700"/>
              <a:gd name="connsiteY0" fmla="*/ 965200 h 965200"/>
              <a:gd name="connsiteX1" fmla="*/ 152400 w 647700"/>
              <a:gd name="connsiteY1" fmla="*/ 508000 h 965200"/>
              <a:gd name="connsiteX2" fmla="*/ 647700 w 647700"/>
              <a:gd name="connsiteY2" fmla="*/ 0 h 965200"/>
              <a:gd name="connsiteX0-1" fmla="*/ 0 w 647700"/>
              <a:gd name="connsiteY0-2" fmla="*/ 965200 h 965200"/>
              <a:gd name="connsiteX1-3" fmla="*/ 101600 w 647700"/>
              <a:gd name="connsiteY1-4" fmla="*/ 520700 h 965200"/>
              <a:gd name="connsiteX2-5" fmla="*/ 647700 w 647700"/>
              <a:gd name="connsiteY2-6" fmla="*/ 0 h 965200"/>
            </a:gdLst>
            <a:ahLst/>
            <a:cxnLst>
              <a:cxn ang="0">
                <a:pos x="connsiteX0-1" y="connsiteY0-2"/>
              </a:cxn>
              <a:cxn ang="0">
                <a:pos x="connsiteX1-3" y="connsiteY1-4"/>
              </a:cxn>
              <a:cxn ang="0">
                <a:pos x="connsiteX2-5" y="connsiteY2-6"/>
              </a:cxn>
            </a:cxnLst>
            <a:rect l="l" t="t" r="r" b="b"/>
            <a:pathLst>
              <a:path w="647700" h="965200">
                <a:moveTo>
                  <a:pt x="0" y="965200"/>
                </a:moveTo>
                <a:lnTo>
                  <a:pt x="101600" y="520700"/>
                </a:lnTo>
                <a:lnTo>
                  <a:pt x="647700" y="0"/>
                </a:lnTo>
              </a:path>
            </a:pathLst>
          </a:custGeom>
          <a:noFill/>
          <a:ln w="12700" cap="flat" cmpd="sng" algn="ctr">
            <a:solidFill>
              <a:schemeClr val="accent2"/>
            </a:solidFill>
            <a:prstDash val="solid"/>
            <a:headEnd type="oval" w="med" len="med"/>
            <a:tailEnd type="stealth" w="med" len="med"/>
          </a:ln>
          <a:effectLst/>
        </p:spPr>
        <p:txBody>
          <a:bodyPr anchor="ctr"/>
          <a:lstStyle/>
          <a:p>
            <a:pPr algn="ctr" defTabSz="1054735">
              <a:lnSpc>
                <a:spcPct val="130000"/>
              </a:lnSpc>
              <a:defRPr/>
            </a:pPr>
            <a:endParaRPr lang="zh-CN" altLang="en-US" sz="1155"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Content Placeholder 2"/>
          <p:cNvSpPr txBox="1"/>
          <p:nvPr/>
        </p:nvSpPr>
        <p:spPr>
          <a:xfrm>
            <a:off x="1273863" y="3321858"/>
            <a:ext cx="2675578" cy="871016"/>
          </a:xfrm>
          <a:prstGeom prst="rect">
            <a:avLst/>
          </a:prstGeom>
          <a:noFill/>
        </p:spPr>
        <p:txBody>
          <a:bodyPr vert="horz" lIns="105467" tIns="52732" rIns="105467" bIns="52732" rtlCol="0">
            <a:noAutofit/>
          </a:bodyPr>
          <a:lstStyle>
            <a:lvl1pPr marL="342900" indent="-3429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defTabSz="1282700">
              <a:spcBef>
                <a:spcPct val="20000"/>
              </a:spcBef>
              <a:defRPr/>
            </a:pPr>
            <a:r>
              <a:rPr lang="en-US" altLang="zh-CN" sz="110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10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16" name="Freeform 6"/>
          <p:cNvSpPr>
            <a:spLocks noChangeAspect="1" noEditPoints="1"/>
          </p:cNvSpPr>
          <p:nvPr/>
        </p:nvSpPr>
        <p:spPr bwMode="auto">
          <a:xfrm>
            <a:off x="4478117" y="4635602"/>
            <a:ext cx="261721" cy="278796"/>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105467" tIns="52732" rIns="105467" bIns="52732" numCol="1" anchor="t" anchorCtr="0" compatLnSpc="1"/>
          <a:lstStyle/>
          <a:p>
            <a:pPr>
              <a:lnSpc>
                <a:spcPct val="130000"/>
              </a:lnSpc>
            </a:pPr>
            <a:endParaRPr lang="en-US" sz="207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11"/>
          <p:cNvSpPr>
            <a:spLocks noChangeAspect="1" noEditPoints="1"/>
          </p:cNvSpPr>
          <p:nvPr/>
        </p:nvSpPr>
        <p:spPr bwMode="auto">
          <a:xfrm>
            <a:off x="5431407" y="4609985"/>
            <a:ext cx="337315" cy="337671"/>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chemeClr val="bg1"/>
          </a:solidFill>
          <a:ln>
            <a:noFill/>
          </a:ln>
        </p:spPr>
        <p:txBody>
          <a:bodyPr vert="horz" wrap="square" lIns="105467" tIns="52732" rIns="105467" bIns="52732" numCol="1" anchor="t" anchorCtr="0" compatLnSpc="1"/>
          <a:lstStyle/>
          <a:p>
            <a:pPr>
              <a:lnSpc>
                <a:spcPct val="130000"/>
              </a:lnSpc>
            </a:pPr>
            <a:endParaRPr lang="en-US" sz="207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21"/>
          <p:cNvSpPr>
            <a:spLocks noChangeAspect="1" noEditPoints="1"/>
          </p:cNvSpPr>
          <p:nvPr/>
        </p:nvSpPr>
        <p:spPr bwMode="auto">
          <a:xfrm>
            <a:off x="6704573" y="4624522"/>
            <a:ext cx="293878" cy="294805"/>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bg1"/>
          </a:solidFill>
          <a:ln>
            <a:noFill/>
          </a:ln>
        </p:spPr>
        <p:txBody>
          <a:bodyPr vert="horz" wrap="square" lIns="105467" tIns="52732" rIns="105467" bIns="52732" numCol="1" anchor="t" anchorCtr="0" compatLnSpc="1"/>
          <a:lstStyle/>
          <a:p>
            <a:pPr>
              <a:lnSpc>
                <a:spcPct val="130000"/>
              </a:lnSpc>
            </a:pPr>
            <a:endParaRPr lang="en-US" sz="207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26"/>
          <p:cNvSpPr>
            <a:spLocks noChangeAspect="1"/>
          </p:cNvSpPr>
          <p:nvPr/>
        </p:nvSpPr>
        <p:spPr bwMode="auto">
          <a:xfrm>
            <a:off x="8161760" y="4636954"/>
            <a:ext cx="280256" cy="290653"/>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105467" tIns="52732" rIns="105467" bIns="52732" numCol="1" anchor="t" anchorCtr="0" compatLnSpc="1"/>
          <a:lstStyle/>
          <a:p>
            <a:pPr>
              <a:lnSpc>
                <a:spcPct val="130000"/>
              </a:lnSpc>
            </a:pPr>
            <a:endParaRPr lang="en-US" sz="207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Content Placeholder 2"/>
          <p:cNvSpPr txBox="1"/>
          <p:nvPr/>
        </p:nvSpPr>
        <p:spPr>
          <a:xfrm>
            <a:off x="4199096" y="2073217"/>
            <a:ext cx="2031020" cy="871016"/>
          </a:xfrm>
          <a:prstGeom prst="rect">
            <a:avLst/>
          </a:prstGeom>
          <a:noFill/>
        </p:spPr>
        <p:txBody>
          <a:bodyPr vert="horz" lIns="105467" tIns="52732" rIns="105467" bIns="52732" rtlCol="0">
            <a:noAutofit/>
          </a:bodyPr>
          <a:lstStyle>
            <a:lvl1pPr marL="342900" indent="-3429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defTabSz="1282700">
              <a:spcBef>
                <a:spcPct val="20000"/>
              </a:spcBef>
              <a:defRPr/>
            </a:pPr>
            <a:r>
              <a:rPr lang="en-US" altLang="zh-CN" sz="110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10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21" name="Content Placeholder 2"/>
          <p:cNvSpPr txBox="1"/>
          <p:nvPr/>
        </p:nvSpPr>
        <p:spPr>
          <a:xfrm>
            <a:off x="7102786" y="2073217"/>
            <a:ext cx="2031020" cy="871016"/>
          </a:xfrm>
          <a:prstGeom prst="rect">
            <a:avLst/>
          </a:prstGeom>
          <a:noFill/>
        </p:spPr>
        <p:txBody>
          <a:bodyPr vert="horz" lIns="105467" tIns="52732" rIns="105467" bIns="52732" rtlCol="0">
            <a:noAutofit/>
          </a:bodyPr>
          <a:lstStyle>
            <a:lvl1pPr marL="342900" indent="-3429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defTabSz="1282700">
              <a:spcBef>
                <a:spcPct val="20000"/>
              </a:spcBef>
              <a:defRPr/>
            </a:pPr>
            <a:r>
              <a:rPr lang="en-US" altLang="zh-CN" sz="110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10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22" name="Content Placeholder 2"/>
          <p:cNvSpPr txBox="1"/>
          <p:nvPr/>
        </p:nvSpPr>
        <p:spPr>
          <a:xfrm>
            <a:off x="8765220" y="3027397"/>
            <a:ext cx="2777128" cy="871016"/>
          </a:xfrm>
          <a:prstGeom prst="rect">
            <a:avLst/>
          </a:prstGeom>
          <a:noFill/>
        </p:spPr>
        <p:txBody>
          <a:bodyPr vert="horz" lIns="105467" tIns="52732" rIns="105467" bIns="52732" rtlCol="0">
            <a:noAutofit/>
          </a:bodyPr>
          <a:lstStyle>
            <a:lvl1pPr marL="342900" indent="-3429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defTabSz="128270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800"/>
                                        <p:tgtEl>
                                          <p:spTgt spid="6"/>
                                        </p:tgtEl>
                                      </p:cBhvr>
                                    </p:animEffect>
                                  </p:childTnLst>
                                </p:cTn>
                              </p:par>
                            </p:childTnLst>
                          </p:cTn>
                        </p:par>
                        <p:par>
                          <p:cTn id="8" fill="hold">
                            <p:stCondLst>
                              <p:cond delay="1100"/>
                            </p:stCondLst>
                            <p:childTnLst>
                              <p:par>
                                <p:cTn id="9" presetID="10" presetClass="entr" presetSubtype="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500"/>
                                        <p:tgtEl>
                                          <p:spTgt spid="16"/>
                                        </p:tgtEl>
                                      </p:cBhvr>
                                    </p:animEffect>
                                  </p:childTnLst>
                                </p:cTn>
                              </p:par>
                            </p:childTnLst>
                          </p:cTn>
                        </p:par>
                        <p:par>
                          <p:cTn id="12" fill="hold">
                            <p:stCondLst>
                              <p:cond delay="16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21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26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2" presetClass="entr" presetSubtype="2" fill="hold" grpId="0" nodeType="withEffect">
                                  <p:stCondLst>
                                    <p:cond delay="500"/>
                                  </p:stCondLst>
                                  <p:childTnLst>
                                    <p:set>
                                      <p:cBhvr>
                                        <p:cTn id="25" dur="1" fill="hold">
                                          <p:stCondLst>
                                            <p:cond delay="0"/>
                                          </p:stCondLst>
                                        </p:cTn>
                                        <p:tgtEl>
                                          <p:spTgt spid="12"/>
                                        </p:tgtEl>
                                        <p:attrNameLst>
                                          <p:attrName>style.visibility</p:attrName>
                                        </p:attrNameLst>
                                      </p:cBhvr>
                                      <p:to>
                                        <p:strVal val="visible"/>
                                      </p:to>
                                    </p:set>
                                    <p:animEffect transition="in" filter="wipe(right)">
                                      <p:cBhvr>
                                        <p:cTn id="26" dur="500"/>
                                        <p:tgtEl>
                                          <p:spTgt spid="12"/>
                                        </p:tgtEl>
                                      </p:cBhvr>
                                    </p:animEffect>
                                  </p:childTnLst>
                                </p:cTn>
                              </p:par>
                              <p:par>
                                <p:cTn id="27" presetID="22" presetClass="entr" presetSubtype="4" fill="hold" grpId="0" nodeType="withEffect">
                                  <p:stCondLst>
                                    <p:cond delay="500"/>
                                  </p:stCondLst>
                                  <p:childTnLst>
                                    <p:set>
                                      <p:cBhvr>
                                        <p:cTn id="28" dur="1" fill="hold">
                                          <p:stCondLst>
                                            <p:cond delay="0"/>
                                          </p:stCondLst>
                                        </p:cTn>
                                        <p:tgtEl>
                                          <p:spTgt spid="14"/>
                                        </p:tgtEl>
                                        <p:attrNameLst>
                                          <p:attrName>style.visibility</p:attrName>
                                        </p:attrNameLst>
                                      </p:cBhvr>
                                      <p:to>
                                        <p:strVal val="visible"/>
                                      </p:to>
                                    </p:set>
                                    <p:animEffect transition="in" filter="wipe(down)">
                                      <p:cBhvr>
                                        <p:cTn id="29" dur="500"/>
                                        <p:tgtEl>
                                          <p:spTgt spid="14"/>
                                        </p:tgtEl>
                                      </p:cBhvr>
                                    </p:animEffect>
                                  </p:childTnLst>
                                </p:cTn>
                              </p:par>
                              <p:par>
                                <p:cTn id="30" presetID="22" presetClass="entr" presetSubtype="4" fill="hold" grpId="0" nodeType="withEffect">
                                  <p:stCondLst>
                                    <p:cond delay="500"/>
                                  </p:stCondLst>
                                  <p:childTnLst>
                                    <p:set>
                                      <p:cBhvr>
                                        <p:cTn id="31" dur="1" fill="hold">
                                          <p:stCondLst>
                                            <p:cond delay="0"/>
                                          </p:stCondLst>
                                        </p:cTn>
                                        <p:tgtEl>
                                          <p:spTgt spid="13"/>
                                        </p:tgtEl>
                                        <p:attrNameLst>
                                          <p:attrName>style.visibility</p:attrName>
                                        </p:attrNameLst>
                                      </p:cBhvr>
                                      <p:to>
                                        <p:strVal val="visible"/>
                                      </p:to>
                                    </p:set>
                                    <p:animEffect transition="in" filter="wipe(down)">
                                      <p:cBhvr>
                                        <p:cTn id="32" dur="500"/>
                                        <p:tgtEl>
                                          <p:spTgt spid="13"/>
                                        </p:tgtEl>
                                      </p:cBhvr>
                                    </p:animEffect>
                                  </p:childTnLst>
                                </p:cTn>
                              </p:par>
                              <p:par>
                                <p:cTn id="33" presetID="22" presetClass="entr" presetSubtype="8" fill="hold" grpId="0" nodeType="withEffect">
                                  <p:stCondLst>
                                    <p:cond delay="500"/>
                                  </p:stCondLst>
                                  <p:childTnLst>
                                    <p:set>
                                      <p:cBhvr>
                                        <p:cTn id="34" dur="1" fill="hold">
                                          <p:stCondLst>
                                            <p:cond delay="0"/>
                                          </p:stCondLst>
                                        </p:cTn>
                                        <p:tgtEl>
                                          <p:spTgt spid="11"/>
                                        </p:tgtEl>
                                        <p:attrNameLst>
                                          <p:attrName>style.visibility</p:attrName>
                                        </p:attrNameLst>
                                      </p:cBhvr>
                                      <p:to>
                                        <p:strVal val="visible"/>
                                      </p:to>
                                    </p:set>
                                    <p:animEffect transition="in" filter="wipe(left)">
                                      <p:cBhvr>
                                        <p:cTn id="35" dur="500"/>
                                        <p:tgtEl>
                                          <p:spTgt spid="11"/>
                                        </p:tgtEl>
                                      </p:cBhvr>
                                    </p:animEffect>
                                  </p:childTnLst>
                                </p:cTn>
                              </p:par>
                              <p:par>
                                <p:cTn id="36" presetID="2" presetClass="entr" presetSubtype="4" fill="hold" grpId="0" nodeType="withEffect">
                                  <p:stCondLst>
                                    <p:cond delay="100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ppt_x"/>
                                          </p:val>
                                        </p:tav>
                                        <p:tav tm="100000">
                                          <p:val>
                                            <p:strVal val="#ppt_x"/>
                                          </p:val>
                                        </p:tav>
                                      </p:tavLst>
                                    </p:anim>
                                    <p:anim calcmode="lin" valueType="num">
                                      <p:cBhvr additive="base">
                                        <p:cTn id="39" dur="500" fill="hold"/>
                                        <p:tgtEl>
                                          <p:spTgt spid="15"/>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100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100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fill="hold"/>
                                        <p:tgtEl>
                                          <p:spTgt spid="21"/>
                                        </p:tgtEl>
                                        <p:attrNameLst>
                                          <p:attrName>ppt_x</p:attrName>
                                        </p:attrNameLst>
                                      </p:cBhvr>
                                      <p:tavLst>
                                        <p:tav tm="0">
                                          <p:val>
                                            <p:strVal val="#ppt_x"/>
                                          </p:val>
                                        </p:tav>
                                        <p:tav tm="100000">
                                          <p:val>
                                            <p:strVal val="#ppt_x"/>
                                          </p:val>
                                        </p:tav>
                                      </p:tavLst>
                                    </p:anim>
                                    <p:anim calcmode="lin" valueType="num">
                                      <p:cBhvr additive="base">
                                        <p:cTn id="47" dur="500" fill="hold"/>
                                        <p:tgtEl>
                                          <p:spTgt spid="21"/>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1000"/>
                                  </p:stCondLst>
                                  <p:childTnLst>
                                    <p:set>
                                      <p:cBhvr>
                                        <p:cTn id="49" dur="1" fill="hold">
                                          <p:stCondLst>
                                            <p:cond delay="0"/>
                                          </p:stCondLst>
                                        </p:cTn>
                                        <p:tgtEl>
                                          <p:spTgt spid="22"/>
                                        </p:tgtEl>
                                        <p:attrNameLst>
                                          <p:attrName>style.visibility</p:attrName>
                                        </p:attrNameLst>
                                      </p:cBhvr>
                                      <p:to>
                                        <p:strVal val="visible"/>
                                      </p:to>
                                    </p:set>
                                    <p:anim calcmode="lin" valueType="num">
                                      <p:cBhvr additive="base">
                                        <p:cTn id="50" dur="500" fill="hold"/>
                                        <p:tgtEl>
                                          <p:spTgt spid="22"/>
                                        </p:tgtEl>
                                        <p:attrNameLst>
                                          <p:attrName>ppt_x</p:attrName>
                                        </p:attrNameLst>
                                      </p:cBhvr>
                                      <p:tavLst>
                                        <p:tav tm="0">
                                          <p:val>
                                            <p:strVal val="#ppt_x"/>
                                          </p:val>
                                        </p:tav>
                                        <p:tav tm="100000">
                                          <p:val>
                                            <p:strVal val="#ppt_x"/>
                                          </p:val>
                                        </p:tav>
                                      </p:tavLst>
                                    </p:anim>
                                    <p:anim calcmode="lin" valueType="num">
                                      <p:cBhvr additive="base">
                                        <p:cTn id="51"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p:bldP spid="16" grpId="0" animBg="1"/>
      <p:bldP spid="17" grpId="0" animBg="1"/>
      <p:bldP spid="18" grpId="0" animBg="1"/>
      <p:bldP spid="19" grpId="0" animBg="1"/>
      <p:bldP spid="20"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8438256" y="4817844"/>
            <a:ext cx="2498719" cy="1106582"/>
            <a:chOff x="3106598" y="5073134"/>
            <a:chExt cx="2370017" cy="1049585"/>
          </a:xfrm>
        </p:grpSpPr>
        <p:sp>
          <p:nvSpPr>
            <p:cNvPr id="18" name="矩形 17"/>
            <p:cNvSpPr/>
            <p:nvPr/>
          </p:nvSpPr>
          <p:spPr>
            <a:xfrm>
              <a:off x="3106598" y="5073134"/>
              <a:ext cx="1446239" cy="364905"/>
            </a:xfrm>
            <a:prstGeom prst="rect">
              <a:avLst/>
            </a:prstGeom>
          </p:spPr>
          <p:txBody>
            <a:bodyPr wrap="none">
              <a:spAutoFit/>
            </a:bodyPr>
            <a:lstStyle/>
            <a:p>
              <a:r>
                <a:rPr lang="en-US" altLang="zh-CN" sz="1900" dirty="0">
                  <a:solidFill>
                    <a:schemeClr val="bg1"/>
                  </a:solidFill>
                  <a:latin typeface="Yeseva One" panose="00000500000000000000" pitchFamily="2" charset="0"/>
                  <a:ea typeface="微软雅黑" panose="020B0503020204020204" pitchFamily="34" charset="-122"/>
                  <a:sym typeface="Arial" panose="020B0604020202020204" pitchFamily="34" charset="0"/>
                </a:rPr>
                <a:t>Fill in here</a:t>
              </a:r>
              <a:endParaRPr lang="zh-CN" altLang="en-US" sz="19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9" name="矩形 18"/>
            <p:cNvSpPr/>
            <p:nvPr/>
          </p:nvSpPr>
          <p:spPr>
            <a:xfrm>
              <a:off x="3106598" y="5404404"/>
              <a:ext cx="2370017" cy="718315"/>
            </a:xfrm>
            <a:prstGeom prst="rect">
              <a:avLst/>
            </a:prstGeom>
          </p:spPr>
          <p:txBody>
            <a:bodyPr wrap="square">
              <a:spAutoFit/>
            </a:bodyPr>
            <a:lstStyle/>
            <a:p>
              <a:pPr>
                <a:lnSpc>
                  <a:spcPct val="130000"/>
                </a:lnSpc>
              </a:pPr>
              <a:r>
                <a:rPr lang="zh-CN" altLang="en-US" sz="1110" dirty="0">
                  <a:solidFill>
                    <a:schemeClr val="bg1"/>
                  </a:solidFill>
                  <a:latin typeface="Yeseva One" panose="00000500000000000000" pitchFamily="2" charset="0"/>
                  <a:ea typeface="微软雅黑" panose="020B0503020204020204" pitchFamily="34" charset="-122"/>
                  <a:sym typeface="Arial" panose="020B0604020202020204" pitchFamily="34" charset="0"/>
                </a:rPr>
                <a:t>Hunan magic rain Advertising CoLtd.professional professional team</a:t>
              </a:r>
            </a:p>
          </p:txBody>
        </p:sp>
      </p:grpSp>
      <p:grpSp>
        <p:nvGrpSpPr>
          <p:cNvPr id="20" name="组合 19"/>
          <p:cNvGrpSpPr/>
          <p:nvPr/>
        </p:nvGrpSpPr>
        <p:grpSpPr>
          <a:xfrm>
            <a:off x="1921778" y="4824780"/>
            <a:ext cx="2498719" cy="1106582"/>
            <a:chOff x="1221767" y="2192338"/>
            <a:chExt cx="2370017" cy="1049585"/>
          </a:xfrm>
        </p:grpSpPr>
        <p:sp>
          <p:nvSpPr>
            <p:cNvPr id="21" name="矩形 20"/>
            <p:cNvSpPr/>
            <p:nvPr/>
          </p:nvSpPr>
          <p:spPr>
            <a:xfrm>
              <a:off x="2145545" y="2192338"/>
              <a:ext cx="1446239" cy="364905"/>
            </a:xfrm>
            <a:prstGeom prst="rect">
              <a:avLst/>
            </a:prstGeom>
          </p:spPr>
          <p:txBody>
            <a:bodyPr wrap="none">
              <a:spAutoFit/>
            </a:bodyPr>
            <a:lstStyle/>
            <a:p>
              <a:pPr algn="r"/>
              <a:r>
                <a:rPr lang="en-US" altLang="zh-CN" sz="1900" dirty="0">
                  <a:solidFill>
                    <a:schemeClr val="bg1"/>
                  </a:solidFill>
                  <a:latin typeface="Yeseva One" panose="00000500000000000000" pitchFamily="2" charset="0"/>
                  <a:ea typeface="微软雅黑" panose="020B0503020204020204" pitchFamily="34" charset="-122"/>
                  <a:sym typeface="Arial" panose="020B0604020202020204" pitchFamily="34" charset="0"/>
                </a:rPr>
                <a:t>Fill in here</a:t>
              </a:r>
              <a:endParaRPr lang="zh-CN" altLang="en-US" sz="19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2" name="矩形 21"/>
            <p:cNvSpPr/>
            <p:nvPr/>
          </p:nvSpPr>
          <p:spPr>
            <a:xfrm>
              <a:off x="1221767" y="2523608"/>
              <a:ext cx="2370017" cy="718315"/>
            </a:xfrm>
            <a:prstGeom prst="rect">
              <a:avLst/>
            </a:prstGeom>
          </p:spPr>
          <p:txBody>
            <a:bodyPr wrap="square">
              <a:spAutoFit/>
            </a:bodyPr>
            <a:lstStyle/>
            <a:p>
              <a:pPr algn="r">
                <a:lnSpc>
                  <a:spcPct val="130000"/>
                </a:lnSpc>
              </a:pPr>
              <a:r>
                <a:rPr lang="zh-CN" altLang="en-US" sz="1110" dirty="0">
                  <a:solidFill>
                    <a:schemeClr val="bg1"/>
                  </a:solidFill>
                  <a:latin typeface="Yeseva One" panose="00000500000000000000" pitchFamily="2" charset="0"/>
                  <a:ea typeface="微软雅黑" panose="020B0503020204020204" pitchFamily="34" charset="-122"/>
                  <a:sym typeface="Arial" panose="020B0604020202020204" pitchFamily="34" charset="0"/>
                </a:rPr>
                <a:t>Hunan magic rain Advertising CoLtd.professional professional team</a:t>
              </a:r>
            </a:p>
          </p:txBody>
        </p:sp>
      </p:grpSp>
      <p:grpSp>
        <p:nvGrpSpPr>
          <p:cNvPr id="27" name="组合 26"/>
          <p:cNvGrpSpPr/>
          <p:nvPr/>
        </p:nvGrpSpPr>
        <p:grpSpPr>
          <a:xfrm>
            <a:off x="5180017" y="2216902"/>
            <a:ext cx="2498719" cy="1106582"/>
            <a:chOff x="4863893" y="1343202"/>
            <a:chExt cx="2370017" cy="1049585"/>
          </a:xfrm>
        </p:grpSpPr>
        <p:sp>
          <p:nvSpPr>
            <p:cNvPr id="25" name="矩形 24"/>
            <p:cNvSpPr/>
            <p:nvPr/>
          </p:nvSpPr>
          <p:spPr>
            <a:xfrm>
              <a:off x="5325781" y="1343202"/>
              <a:ext cx="1446239" cy="364905"/>
            </a:xfrm>
            <a:prstGeom prst="rect">
              <a:avLst/>
            </a:prstGeom>
          </p:spPr>
          <p:txBody>
            <a:bodyPr wrap="none">
              <a:spAutoFit/>
            </a:bodyPr>
            <a:lstStyle/>
            <a:p>
              <a:pPr algn="ctr"/>
              <a:r>
                <a:rPr lang="en-US" altLang="zh-CN" sz="1900">
                  <a:solidFill>
                    <a:schemeClr val="bg1"/>
                  </a:solidFill>
                  <a:latin typeface="Yeseva One" panose="00000500000000000000" pitchFamily="2" charset="0"/>
                  <a:ea typeface="微软雅黑" panose="020B0503020204020204" pitchFamily="34" charset="-122"/>
                  <a:sym typeface="Arial" panose="020B0604020202020204" pitchFamily="34" charset="0"/>
                </a:rPr>
                <a:t>Fill in here</a:t>
              </a:r>
              <a:endParaRPr lang="zh-CN" altLang="en-US" sz="19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6" name="矩形 25"/>
            <p:cNvSpPr/>
            <p:nvPr/>
          </p:nvSpPr>
          <p:spPr>
            <a:xfrm>
              <a:off x="4863893" y="1674472"/>
              <a:ext cx="2370017" cy="718315"/>
            </a:xfrm>
            <a:prstGeom prst="rect">
              <a:avLst/>
            </a:prstGeom>
          </p:spPr>
          <p:txBody>
            <a:bodyPr wrap="square">
              <a:spAutoFit/>
            </a:bodyPr>
            <a:lstStyle/>
            <a:p>
              <a:pPr algn="ctr">
                <a:lnSpc>
                  <a:spcPct val="130000"/>
                </a:lnSpc>
              </a:pPr>
              <a:r>
                <a:rPr lang="zh-CN" altLang="en-US" sz="1110" dirty="0">
                  <a:solidFill>
                    <a:schemeClr val="bg1"/>
                  </a:solidFill>
                  <a:latin typeface="Yeseva One" panose="00000500000000000000" pitchFamily="2" charset="0"/>
                  <a:ea typeface="微软雅黑" panose="020B0503020204020204" pitchFamily="34" charset="-122"/>
                  <a:sym typeface="Arial" panose="020B0604020202020204" pitchFamily="34" charset="0"/>
                </a:rPr>
                <a:t>Hunan magic rain Advertising CoLtd.professional professional team</a:t>
              </a:r>
            </a:p>
          </p:txBody>
        </p:sp>
      </p:grpSp>
      <p:grpSp>
        <p:nvGrpSpPr>
          <p:cNvPr id="4" name="组合 3"/>
          <p:cNvGrpSpPr/>
          <p:nvPr/>
        </p:nvGrpSpPr>
        <p:grpSpPr>
          <a:xfrm>
            <a:off x="5469348" y="3392813"/>
            <a:ext cx="1820745" cy="1180725"/>
            <a:chOff x="5185420" y="3217000"/>
            <a:chExt cx="1726964" cy="1119909"/>
          </a:xfrm>
        </p:grpSpPr>
        <p:sp>
          <p:nvSpPr>
            <p:cNvPr id="13" name="Freeform 5"/>
            <p:cNvSpPr/>
            <p:nvPr/>
          </p:nvSpPr>
          <p:spPr bwMode="auto">
            <a:xfrm rot="10800000">
              <a:off x="5185420" y="3217000"/>
              <a:ext cx="1726964" cy="1119909"/>
            </a:xfrm>
            <a:custGeom>
              <a:avLst/>
              <a:gdLst>
                <a:gd name="T0" fmla="*/ 101 w 349"/>
                <a:gd name="T1" fmla="*/ 132 h 227"/>
                <a:gd name="T2" fmla="*/ 136 w 349"/>
                <a:gd name="T3" fmla="*/ 117 h 227"/>
                <a:gd name="T4" fmla="*/ 161 w 349"/>
                <a:gd name="T5" fmla="*/ 71 h 227"/>
                <a:gd name="T6" fmla="*/ 313 w 349"/>
                <a:gd name="T7" fmla="*/ 12 h 227"/>
                <a:gd name="T8" fmla="*/ 329 w 349"/>
                <a:gd name="T9" fmla="*/ 3 h 227"/>
                <a:gd name="T10" fmla="*/ 345 w 349"/>
                <a:gd name="T11" fmla="*/ 3 h 227"/>
                <a:gd name="T12" fmla="*/ 348 w 349"/>
                <a:gd name="T13" fmla="*/ 18 h 227"/>
                <a:gd name="T14" fmla="*/ 329 w 349"/>
                <a:gd name="T15" fmla="*/ 68 h 227"/>
                <a:gd name="T16" fmla="*/ 249 w 349"/>
                <a:gd name="T17" fmla="*/ 190 h 227"/>
                <a:gd name="T18" fmla="*/ 223 w 349"/>
                <a:gd name="T19" fmla="*/ 196 h 227"/>
                <a:gd name="T20" fmla="*/ 201 w 349"/>
                <a:gd name="T21" fmla="*/ 195 h 227"/>
                <a:gd name="T22" fmla="*/ 192 w 349"/>
                <a:gd name="T23" fmla="*/ 199 h 227"/>
                <a:gd name="T24" fmla="*/ 24 w 349"/>
                <a:gd name="T25" fmla="*/ 144 h 227"/>
                <a:gd name="T26" fmla="*/ 24 w 349"/>
                <a:gd name="T27" fmla="*/ 50 h 227"/>
                <a:gd name="T28" fmla="*/ 52 w 349"/>
                <a:gd name="T29" fmla="*/ 46 h 227"/>
                <a:gd name="T30" fmla="*/ 100 w 349"/>
                <a:gd name="T31" fmla="*/ 88 h 227"/>
                <a:gd name="T32" fmla="*/ 107 w 349"/>
                <a:gd name="T33" fmla="*/ 117 h 227"/>
                <a:gd name="T34" fmla="*/ 101 w 349"/>
                <a:gd name="T35" fmla="*/ 132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9" h="227">
                  <a:moveTo>
                    <a:pt x="101" y="132"/>
                  </a:moveTo>
                  <a:cubicBezTo>
                    <a:pt x="115" y="126"/>
                    <a:pt x="126" y="121"/>
                    <a:pt x="136" y="117"/>
                  </a:cubicBezTo>
                  <a:cubicBezTo>
                    <a:pt x="122" y="80"/>
                    <a:pt x="122" y="80"/>
                    <a:pt x="161" y="71"/>
                  </a:cubicBezTo>
                  <a:cubicBezTo>
                    <a:pt x="215" y="60"/>
                    <a:pt x="266" y="40"/>
                    <a:pt x="313" y="12"/>
                  </a:cubicBezTo>
                  <a:cubicBezTo>
                    <a:pt x="318" y="9"/>
                    <a:pt x="323" y="5"/>
                    <a:pt x="329" y="3"/>
                  </a:cubicBezTo>
                  <a:cubicBezTo>
                    <a:pt x="334" y="1"/>
                    <a:pt x="342" y="0"/>
                    <a:pt x="345" y="3"/>
                  </a:cubicBezTo>
                  <a:cubicBezTo>
                    <a:pt x="348" y="5"/>
                    <a:pt x="349" y="13"/>
                    <a:pt x="348" y="18"/>
                  </a:cubicBezTo>
                  <a:cubicBezTo>
                    <a:pt x="342" y="35"/>
                    <a:pt x="338" y="53"/>
                    <a:pt x="329" y="68"/>
                  </a:cubicBezTo>
                  <a:cubicBezTo>
                    <a:pt x="303" y="110"/>
                    <a:pt x="276" y="150"/>
                    <a:pt x="249" y="190"/>
                  </a:cubicBezTo>
                  <a:cubicBezTo>
                    <a:pt x="243" y="200"/>
                    <a:pt x="235" y="201"/>
                    <a:pt x="223" y="196"/>
                  </a:cubicBezTo>
                  <a:cubicBezTo>
                    <a:pt x="217" y="193"/>
                    <a:pt x="209" y="195"/>
                    <a:pt x="201" y="195"/>
                  </a:cubicBezTo>
                  <a:cubicBezTo>
                    <a:pt x="198" y="195"/>
                    <a:pt x="195" y="197"/>
                    <a:pt x="192" y="199"/>
                  </a:cubicBezTo>
                  <a:cubicBezTo>
                    <a:pt x="133" y="227"/>
                    <a:pt x="76" y="216"/>
                    <a:pt x="24" y="144"/>
                  </a:cubicBezTo>
                  <a:cubicBezTo>
                    <a:pt x="0" y="110"/>
                    <a:pt x="8" y="81"/>
                    <a:pt x="24" y="50"/>
                  </a:cubicBezTo>
                  <a:cubicBezTo>
                    <a:pt x="32" y="33"/>
                    <a:pt x="38" y="33"/>
                    <a:pt x="52" y="46"/>
                  </a:cubicBezTo>
                  <a:cubicBezTo>
                    <a:pt x="68" y="60"/>
                    <a:pt x="83" y="75"/>
                    <a:pt x="100" y="88"/>
                  </a:cubicBezTo>
                  <a:cubicBezTo>
                    <a:pt x="111" y="97"/>
                    <a:pt x="117" y="104"/>
                    <a:pt x="107" y="117"/>
                  </a:cubicBezTo>
                  <a:cubicBezTo>
                    <a:pt x="105" y="120"/>
                    <a:pt x="104" y="124"/>
                    <a:pt x="101" y="132"/>
                  </a:cubicBezTo>
                  <a:close/>
                </a:path>
              </a:pathLst>
            </a:cu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1" name="Freeform 172"/>
            <p:cNvSpPr>
              <a:spLocks noChangeAspect="1" noEditPoints="1"/>
            </p:cNvSpPr>
            <p:nvPr/>
          </p:nvSpPr>
          <p:spPr bwMode="auto">
            <a:xfrm>
              <a:off x="5722714" y="3561367"/>
              <a:ext cx="243746" cy="258980"/>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solidFill>
            <a:ln>
              <a:noFill/>
            </a:ln>
            <a:effec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3" name="组合 2"/>
          <p:cNvGrpSpPr/>
          <p:nvPr/>
        </p:nvGrpSpPr>
        <p:grpSpPr>
          <a:xfrm>
            <a:off x="6559036" y="4256286"/>
            <a:ext cx="1299351" cy="1840056"/>
            <a:chOff x="6218981" y="4035998"/>
            <a:chExt cx="1232425" cy="1745280"/>
          </a:xfrm>
        </p:grpSpPr>
        <p:sp>
          <p:nvSpPr>
            <p:cNvPr id="15" name="Freeform 7"/>
            <p:cNvSpPr/>
            <p:nvPr/>
          </p:nvSpPr>
          <p:spPr bwMode="auto">
            <a:xfrm rot="10800000">
              <a:off x="6218981" y="4035998"/>
              <a:ext cx="1232425" cy="1745280"/>
            </a:xfrm>
            <a:custGeom>
              <a:avLst/>
              <a:gdLst>
                <a:gd name="T0" fmla="*/ 129 w 249"/>
                <a:gd name="T1" fmla="*/ 78 h 354"/>
                <a:gd name="T2" fmla="*/ 123 w 249"/>
                <a:gd name="T3" fmla="*/ 116 h 354"/>
                <a:gd name="T4" fmla="*/ 128 w 249"/>
                <a:gd name="T5" fmla="*/ 120 h 354"/>
                <a:gd name="T6" fmla="*/ 149 w 249"/>
                <a:gd name="T7" fmla="*/ 157 h 354"/>
                <a:gd name="T8" fmla="*/ 113 w 249"/>
                <a:gd name="T9" fmla="*/ 326 h 354"/>
                <a:gd name="T10" fmla="*/ 113 w 249"/>
                <a:gd name="T11" fmla="*/ 337 h 354"/>
                <a:gd name="T12" fmla="*/ 105 w 249"/>
                <a:gd name="T13" fmla="*/ 354 h 354"/>
                <a:gd name="T14" fmla="*/ 89 w 249"/>
                <a:gd name="T15" fmla="*/ 346 h 354"/>
                <a:gd name="T16" fmla="*/ 21 w 249"/>
                <a:gd name="T17" fmla="*/ 229 h 354"/>
                <a:gd name="T18" fmla="*/ 2 w 249"/>
                <a:gd name="T19" fmla="*/ 170 h 354"/>
                <a:gd name="T20" fmla="*/ 10 w 249"/>
                <a:gd name="T21" fmla="*/ 147 h 354"/>
                <a:gd name="T22" fmla="*/ 24 w 249"/>
                <a:gd name="T23" fmla="*/ 123 h 354"/>
                <a:gd name="T24" fmla="*/ 143 w 249"/>
                <a:gd name="T25" fmla="*/ 9 h 354"/>
                <a:gd name="T26" fmla="*/ 238 w 249"/>
                <a:gd name="T27" fmla="*/ 56 h 354"/>
                <a:gd name="T28" fmla="*/ 224 w 249"/>
                <a:gd name="T29" fmla="*/ 85 h 354"/>
                <a:gd name="T30" fmla="*/ 182 w 249"/>
                <a:gd name="T31" fmla="*/ 95 h 354"/>
                <a:gd name="T32" fmla="*/ 129 w 249"/>
                <a:gd name="T33" fmla="*/ 7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9" h="354">
                  <a:moveTo>
                    <a:pt x="129" y="78"/>
                  </a:moveTo>
                  <a:cubicBezTo>
                    <a:pt x="127" y="94"/>
                    <a:pt x="125" y="105"/>
                    <a:pt x="123" y="116"/>
                  </a:cubicBezTo>
                  <a:cubicBezTo>
                    <a:pt x="126" y="118"/>
                    <a:pt x="127" y="119"/>
                    <a:pt x="128" y="120"/>
                  </a:cubicBezTo>
                  <a:cubicBezTo>
                    <a:pt x="163" y="124"/>
                    <a:pt x="163" y="124"/>
                    <a:pt x="149" y="157"/>
                  </a:cubicBezTo>
                  <a:cubicBezTo>
                    <a:pt x="127" y="211"/>
                    <a:pt x="115" y="267"/>
                    <a:pt x="113" y="326"/>
                  </a:cubicBezTo>
                  <a:cubicBezTo>
                    <a:pt x="113" y="330"/>
                    <a:pt x="114" y="334"/>
                    <a:pt x="113" y="337"/>
                  </a:cubicBezTo>
                  <a:cubicBezTo>
                    <a:pt x="111" y="343"/>
                    <a:pt x="108" y="349"/>
                    <a:pt x="105" y="354"/>
                  </a:cubicBezTo>
                  <a:cubicBezTo>
                    <a:pt x="99" y="351"/>
                    <a:pt x="92" y="350"/>
                    <a:pt x="89" y="346"/>
                  </a:cubicBezTo>
                  <a:cubicBezTo>
                    <a:pt x="65" y="307"/>
                    <a:pt x="42" y="269"/>
                    <a:pt x="21" y="229"/>
                  </a:cubicBezTo>
                  <a:cubicBezTo>
                    <a:pt x="11" y="211"/>
                    <a:pt x="6" y="190"/>
                    <a:pt x="2" y="170"/>
                  </a:cubicBezTo>
                  <a:cubicBezTo>
                    <a:pt x="0" y="163"/>
                    <a:pt x="6" y="154"/>
                    <a:pt x="10" y="147"/>
                  </a:cubicBezTo>
                  <a:cubicBezTo>
                    <a:pt x="14" y="139"/>
                    <a:pt x="23" y="131"/>
                    <a:pt x="24" y="123"/>
                  </a:cubicBezTo>
                  <a:cubicBezTo>
                    <a:pt x="36" y="50"/>
                    <a:pt x="60" y="26"/>
                    <a:pt x="143" y="9"/>
                  </a:cubicBezTo>
                  <a:cubicBezTo>
                    <a:pt x="187" y="0"/>
                    <a:pt x="218" y="18"/>
                    <a:pt x="238" y="56"/>
                  </a:cubicBezTo>
                  <a:cubicBezTo>
                    <a:pt x="249" y="76"/>
                    <a:pt x="246" y="81"/>
                    <a:pt x="224" y="85"/>
                  </a:cubicBezTo>
                  <a:cubicBezTo>
                    <a:pt x="210" y="88"/>
                    <a:pt x="196" y="91"/>
                    <a:pt x="182" y="95"/>
                  </a:cubicBezTo>
                  <a:cubicBezTo>
                    <a:pt x="151" y="105"/>
                    <a:pt x="152" y="105"/>
                    <a:pt x="129" y="78"/>
                  </a:cubicBezTo>
                  <a:close/>
                </a:path>
              </a:pathLst>
            </a:cu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32" name="组合 31"/>
            <p:cNvGrpSpPr>
              <a:grpSpLocks noChangeAspect="1"/>
            </p:cNvGrpSpPr>
            <p:nvPr/>
          </p:nvGrpSpPr>
          <p:grpSpPr>
            <a:xfrm>
              <a:off x="6936505" y="4759878"/>
              <a:ext cx="293248" cy="249518"/>
              <a:chOff x="7909299" y="3772690"/>
              <a:chExt cx="667095" cy="567616"/>
            </a:xfrm>
            <a:solidFill>
              <a:schemeClr val="bg1"/>
            </a:solidFill>
          </p:grpSpPr>
          <p:sp>
            <p:nvSpPr>
              <p:cNvPr id="33" name="Freeform 16"/>
              <p:cNvSpPr>
                <a:spLocks noEditPoints="1"/>
              </p:cNvSpPr>
              <p:nvPr/>
            </p:nvSpPr>
            <p:spPr bwMode="auto">
              <a:xfrm>
                <a:off x="7909299" y="3772690"/>
                <a:ext cx="623207" cy="567616"/>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4" name="Freeform 17"/>
              <p:cNvSpPr>
                <a:spLocks noEditPoints="1"/>
              </p:cNvSpPr>
              <p:nvPr/>
            </p:nvSpPr>
            <p:spPr bwMode="auto">
              <a:xfrm>
                <a:off x="7980982" y="3772690"/>
                <a:ext cx="595412" cy="551158"/>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grpSp>
        <p:nvGrpSpPr>
          <p:cNvPr id="2" name="组合 1"/>
          <p:cNvGrpSpPr/>
          <p:nvPr/>
        </p:nvGrpSpPr>
        <p:grpSpPr>
          <a:xfrm>
            <a:off x="5000365" y="4678369"/>
            <a:ext cx="1641431" cy="1462113"/>
            <a:chOff x="4740594" y="4436340"/>
            <a:chExt cx="1556885" cy="1386804"/>
          </a:xfrm>
        </p:grpSpPr>
        <p:sp>
          <p:nvSpPr>
            <p:cNvPr id="14" name="Freeform 6"/>
            <p:cNvSpPr/>
            <p:nvPr/>
          </p:nvSpPr>
          <p:spPr bwMode="auto">
            <a:xfrm rot="10800000">
              <a:off x="4740594" y="4436340"/>
              <a:ext cx="1556885" cy="1386804"/>
            </a:xfrm>
            <a:custGeom>
              <a:avLst/>
              <a:gdLst>
                <a:gd name="T0" fmla="*/ 227 w 315"/>
                <a:gd name="T1" fmla="*/ 173 h 281"/>
                <a:gd name="T2" fmla="*/ 212 w 315"/>
                <a:gd name="T3" fmla="*/ 160 h 281"/>
                <a:gd name="T4" fmla="*/ 188 w 315"/>
                <a:gd name="T5" fmla="*/ 164 h 281"/>
                <a:gd name="T6" fmla="*/ 160 w 315"/>
                <a:gd name="T7" fmla="*/ 165 h 281"/>
                <a:gd name="T8" fmla="*/ 17 w 315"/>
                <a:gd name="T9" fmla="*/ 40 h 281"/>
                <a:gd name="T10" fmla="*/ 0 w 315"/>
                <a:gd name="T11" fmla="*/ 22 h 281"/>
                <a:gd name="T12" fmla="*/ 22 w 315"/>
                <a:gd name="T13" fmla="*/ 11 h 281"/>
                <a:gd name="T14" fmla="*/ 208 w 315"/>
                <a:gd name="T15" fmla="*/ 18 h 281"/>
                <a:gd name="T16" fmla="*/ 226 w 315"/>
                <a:gd name="T17" fmla="*/ 35 h 281"/>
                <a:gd name="T18" fmla="*/ 243 w 315"/>
                <a:gd name="T19" fmla="*/ 61 h 281"/>
                <a:gd name="T20" fmla="*/ 277 w 315"/>
                <a:gd name="T21" fmla="*/ 235 h 281"/>
                <a:gd name="T22" fmla="*/ 193 w 315"/>
                <a:gd name="T23" fmla="*/ 281 h 281"/>
                <a:gd name="T24" fmla="*/ 178 w 315"/>
                <a:gd name="T25" fmla="*/ 261 h 281"/>
                <a:gd name="T26" fmla="*/ 193 w 315"/>
                <a:gd name="T27" fmla="*/ 194 h 281"/>
                <a:gd name="T28" fmla="*/ 227 w 315"/>
                <a:gd name="T29" fmla="*/ 173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5" h="281">
                  <a:moveTo>
                    <a:pt x="227" y="173"/>
                  </a:moveTo>
                  <a:cubicBezTo>
                    <a:pt x="221" y="167"/>
                    <a:pt x="217" y="164"/>
                    <a:pt x="212" y="160"/>
                  </a:cubicBezTo>
                  <a:cubicBezTo>
                    <a:pt x="202" y="150"/>
                    <a:pt x="195" y="150"/>
                    <a:pt x="188" y="164"/>
                  </a:cubicBezTo>
                  <a:cubicBezTo>
                    <a:pt x="179" y="181"/>
                    <a:pt x="172" y="181"/>
                    <a:pt x="160" y="165"/>
                  </a:cubicBezTo>
                  <a:cubicBezTo>
                    <a:pt x="121" y="114"/>
                    <a:pt x="72" y="73"/>
                    <a:pt x="17" y="40"/>
                  </a:cubicBezTo>
                  <a:cubicBezTo>
                    <a:pt x="10" y="36"/>
                    <a:pt x="6" y="28"/>
                    <a:pt x="0" y="22"/>
                  </a:cubicBezTo>
                  <a:cubicBezTo>
                    <a:pt x="7" y="18"/>
                    <a:pt x="14" y="12"/>
                    <a:pt x="22" y="11"/>
                  </a:cubicBezTo>
                  <a:cubicBezTo>
                    <a:pt x="84" y="0"/>
                    <a:pt x="146" y="2"/>
                    <a:pt x="208" y="18"/>
                  </a:cubicBezTo>
                  <a:cubicBezTo>
                    <a:pt x="215" y="20"/>
                    <a:pt x="221" y="28"/>
                    <a:pt x="226" y="35"/>
                  </a:cubicBezTo>
                  <a:cubicBezTo>
                    <a:pt x="233" y="43"/>
                    <a:pt x="235" y="56"/>
                    <a:pt x="243" y="61"/>
                  </a:cubicBezTo>
                  <a:cubicBezTo>
                    <a:pt x="295" y="97"/>
                    <a:pt x="315" y="152"/>
                    <a:pt x="277" y="235"/>
                  </a:cubicBezTo>
                  <a:cubicBezTo>
                    <a:pt x="259" y="274"/>
                    <a:pt x="230" y="281"/>
                    <a:pt x="193" y="281"/>
                  </a:cubicBezTo>
                  <a:cubicBezTo>
                    <a:pt x="179" y="281"/>
                    <a:pt x="174" y="276"/>
                    <a:pt x="178" y="261"/>
                  </a:cubicBezTo>
                  <a:cubicBezTo>
                    <a:pt x="184" y="239"/>
                    <a:pt x="190" y="216"/>
                    <a:pt x="193" y="194"/>
                  </a:cubicBezTo>
                  <a:cubicBezTo>
                    <a:pt x="196" y="173"/>
                    <a:pt x="213" y="180"/>
                    <a:pt x="227" y="173"/>
                  </a:cubicBezTo>
                  <a:close/>
                </a:path>
              </a:pathLst>
            </a:cu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35" name="组合 34"/>
            <p:cNvGrpSpPr/>
            <p:nvPr/>
          </p:nvGrpSpPr>
          <p:grpSpPr>
            <a:xfrm>
              <a:off x="5377065" y="5317740"/>
              <a:ext cx="277069" cy="277339"/>
              <a:chOff x="5240338" y="2657475"/>
              <a:chExt cx="1630363" cy="1631951"/>
            </a:xfrm>
            <a:solidFill>
              <a:schemeClr val="bg1"/>
            </a:solidFill>
          </p:grpSpPr>
          <p:sp>
            <p:nvSpPr>
              <p:cNvPr id="36" name="Freeform 5"/>
              <p:cNvSpPr/>
              <p:nvPr/>
            </p:nvSpPr>
            <p:spPr bwMode="auto">
              <a:xfrm>
                <a:off x="5240338" y="2735263"/>
                <a:ext cx="1552575" cy="1554163"/>
              </a:xfrm>
              <a:custGeom>
                <a:avLst/>
                <a:gdLst>
                  <a:gd name="T0" fmla="*/ 391 w 517"/>
                  <a:gd name="T1" fmla="*/ 73 h 519"/>
                  <a:gd name="T2" fmla="*/ 346 w 517"/>
                  <a:gd name="T3" fmla="*/ 101 h 519"/>
                  <a:gd name="T4" fmla="*/ 325 w 517"/>
                  <a:gd name="T5" fmla="*/ 98 h 519"/>
                  <a:gd name="T6" fmla="*/ 122 w 517"/>
                  <a:gd name="T7" fmla="*/ 151 h 519"/>
                  <a:gd name="T8" fmla="*/ 125 w 517"/>
                  <a:gd name="T9" fmla="*/ 369 h 519"/>
                  <a:gd name="T10" fmla="*/ 332 w 517"/>
                  <a:gd name="T11" fmla="*/ 416 h 519"/>
                  <a:gd name="T12" fmla="*/ 421 w 517"/>
                  <a:gd name="T13" fmla="*/ 197 h 519"/>
                  <a:gd name="T14" fmla="*/ 425 w 517"/>
                  <a:gd name="T15" fmla="*/ 155 h 519"/>
                  <a:gd name="T16" fmla="*/ 443 w 517"/>
                  <a:gd name="T17" fmla="*/ 127 h 519"/>
                  <a:gd name="T18" fmla="*/ 444 w 517"/>
                  <a:gd name="T19" fmla="*/ 398 h 519"/>
                  <a:gd name="T20" fmla="*/ 113 w 517"/>
                  <a:gd name="T21" fmla="*/ 438 h 519"/>
                  <a:gd name="T22" fmla="*/ 88 w 517"/>
                  <a:gd name="T23" fmla="*/ 101 h 519"/>
                  <a:gd name="T24" fmla="*/ 391 w 517"/>
                  <a:gd name="T25" fmla="*/ 73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7" h="519">
                    <a:moveTo>
                      <a:pt x="391" y="73"/>
                    </a:moveTo>
                    <a:cubicBezTo>
                      <a:pt x="376" y="83"/>
                      <a:pt x="361" y="93"/>
                      <a:pt x="346" y="101"/>
                    </a:cubicBezTo>
                    <a:cubicBezTo>
                      <a:pt x="340" y="103"/>
                      <a:pt x="331" y="100"/>
                      <a:pt x="325" y="98"/>
                    </a:cubicBezTo>
                    <a:cubicBezTo>
                      <a:pt x="252" y="68"/>
                      <a:pt x="166" y="91"/>
                      <a:pt x="122" y="151"/>
                    </a:cubicBezTo>
                    <a:cubicBezTo>
                      <a:pt x="72" y="219"/>
                      <a:pt x="73" y="305"/>
                      <a:pt x="125" y="369"/>
                    </a:cubicBezTo>
                    <a:cubicBezTo>
                      <a:pt x="174" y="429"/>
                      <a:pt x="261" y="449"/>
                      <a:pt x="332" y="416"/>
                    </a:cubicBezTo>
                    <a:cubicBezTo>
                      <a:pt x="413" y="379"/>
                      <a:pt x="454" y="279"/>
                      <a:pt x="421" y="197"/>
                    </a:cubicBezTo>
                    <a:cubicBezTo>
                      <a:pt x="414" y="181"/>
                      <a:pt x="415" y="169"/>
                      <a:pt x="425" y="155"/>
                    </a:cubicBezTo>
                    <a:cubicBezTo>
                      <a:pt x="432" y="146"/>
                      <a:pt x="437" y="136"/>
                      <a:pt x="443" y="127"/>
                    </a:cubicBezTo>
                    <a:cubicBezTo>
                      <a:pt x="491" y="165"/>
                      <a:pt x="517" y="302"/>
                      <a:pt x="444" y="398"/>
                    </a:cubicBezTo>
                    <a:cubicBezTo>
                      <a:pt x="366" y="501"/>
                      <a:pt x="209" y="519"/>
                      <a:pt x="113" y="438"/>
                    </a:cubicBezTo>
                    <a:cubicBezTo>
                      <a:pt x="0" y="343"/>
                      <a:pt x="9" y="187"/>
                      <a:pt x="88" y="101"/>
                    </a:cubicBezTo>
                    <a:cubicBezTo>
                      <a:pt x="181" y="0"/>
                      <a:pt x="336" y="17"/>
                      <a:pt x="391"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7" name="Freeform 6"/>
              <p:cNvSpPr/>
              <p:nvPr/>
            </p:nvSpPr>
            <p:spPr bwMode="auto">
              <a:xfrm>
                <a:off x="5618163" y="3103563"/>
                <a:ext cx="793750" cy="793750"/>
              </a:xfrm>
              <a:custGeom>
                <a:avLst/>
                <a:gdLst>
                  <a:gd name="T0" fmla="*/ 132 w 264"/>
                  <a:gd name="T1" fmla="*/ 265 h 265"/>
                  <a:gd name="T2" fmla="*/ 3 w 264"/>
                  <a:gd name="T3" fmla="*/ 128 h 265"/>
                  <a:gd name="T4" fmla="*/ 141 w 264"/>
                  <a:gd name="T5" fmla="*/ 5 h 265"/>
                  <a:gd name="T6" fmla="*/ 161 w 264"/>
                  <a:gd name="T7" fmla="*/ 8 h 265"/>
                  <a:gd name="T8" fmla="*/ 168 w 264"/>
                  <a:gd name="T9" fmla="*/ 27 h 265"/>
                  <a:gd name="T10" fmla="*/ 156 w 264"/>
                  <a:gd name="T11" fmla="*/ 50 h 265"/>
                  <a:gd name="T12" fmla="*/ 135 w 264"/>
                  <a:gd name="T13" fmla="*/ 63 h 265"/>
                  <a:gd name="T14" fmla="*/ 60 w 264"/>
                  <a:gd name="T15" fmla="*/ 131 h 265"/>
                  <a:gd name="T16" fmla="*/ 124 w 264"/>
                  <a:gd name="T17" fmla="*/ 207 h 265"/>
                  <a:gd name="T18" fmla="*/ 205 w 264"/>
                  <a:gd name="T19" fmla="*/ 136 h 265"/>
                  <a:gd name="T20" fmla="*/ 224 w 264"/>
                  <a:gd name="T21" fmla="*/ 110 h 265"/>
                  <a:gd name="T22" fmla="*/ 226 w 264"/>
                  <a:gd name="T23" fmla="*/ 109 h 265"/>
                  <a:gd name="T24" fmla="*/ 254 w 264"/>
                  <a:gd name="T25" fmla="*/ 97 h 265"/>
                  <a:gd name="T26" fmla="*/ 263 w 264"/>
                  <a:gd name="T27" fmla="*/ 135 h 265"/>
                  <a:gd name="T28" fmla="*/ 132 w 264"/>
                  <a:gd name="T29" fmla="*/ 26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4" h="265">
                    <a:moveTo>
                      <a:pt x="132" y="265"/>
                    </a:moveTo>
                    <a:cubicBezTo>
                      <a:pt x="57" y="265"/>
                      <a:pt x="0" y="205"/>
                      <a:pt x="3" y="128"/>
                    </a:cubicBezTo>
                    <a:cubicBezTo>
                      <a:pt x="5" y="58"/>
                      <a:pt x="70" y="0"/>
                      <a:pt x="141" y="5"/>
                    </a:cubicBezTo>
                    <a:cubicBezTo>
                      <a:pt x="148" y="6"/>
                      <a:pt x="155" y="7"/>
                      <a:pt x="161" y="8"/>
                    </a:cubicBezTo>
                    <a:cubicBezTo>
                      <a:pt x="173" y="11"/>
                      <a:pt x="175" y="17"/>
                      <a:pt x="168" y="27"/>
                    </a:cubicBezTo>
                    <a:cubicBezTo>
                      <a:pt x="164" y="34"/>
                      <a:pt x="159" y="42"/>
                      <a:pt x="156" y="50"/>
                    </a:cubicBezTo>
                    <a:cubicBezTo>
                      <a:pt x="152" y="60"/>
                      <a:pt x="147" y="63"/>
                      <a:pt x="135" y="63"/>
                    </a:cubicBezTo>
                    <a:cubicBezTo>
                      <a:pt x="94" y="63"/>
                      <a:pt x="63" y="92"/>
                      <a:pt x="60" y="131"/>
                    </a:cubicBezTo>
                    <a:cubicBezTo>
                      <a:pt x="57" y="167"/>
                      <a:pt x="85" y="200"/>
                      <a:pt x="124" y="207"/>
                    </a:cubicBezTo>
                    <a:cubicBezTo>
                      <a:pt x="164" y="214"/>
                      <a:pt x="204" y="180"/>
                      <a:pt x="205" y="136"/>
                    </a:cubicBezTo>
                    <a:cubicBezTo>
                      <a:pt x="205" y="120"/>
                      <a:pt x="209" y="113"/>
                      <a:pt x="224" y="110"/>
                    </a:cubicBezTo>
                    <a:cubicBezTo>
                      <a:pt x="225" y="110"/>
                      <a:pt x="225" y="109"/>
                      <a:pt x="226" y="109"/>
                    </a:cubicBezTo>
                    <a:cubicBezTo>
                      <a:pt x="235" y="105"/>
                      <a:pt x="244" y="101"/>
                      <a:pt x="254" y="97"/>
                    </a:cubicBezTo>
                    <a:cubicBezTo>
                      <a:pt x="257" y="109"/>
                      <a:pt x="263" y="122"/>
                      <a:pt x="263" y="135"/>
                    </a:cubicBezTo>
                    <a:cubicBezTo>
                      <a:pt x="264" y="207"/>
                      <a:pt x="205" y="265"/>
                      <a:pt x="132" y="2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8" name="Freeform 7"/>
              <p:cNvSpPr/>
              <p:nvPr/>
            </p:nvSpPr>
            <p:spPr bwMode="auto">
              <a:xfrm>
                <a:off x="6018213" y="2657475"/>
                <a:ext cx="852488" cy="850900"/>
              </a:xfrm>
              <a:custGeom>
                <a:avLst/>
                <a:gdLst>
                  <a:gd name="T0" fmla="*/ 0 w 284"/>
                  <a:gd name="T1" fmla="*/ 280 h 284"/>
                  <a:gd name="T2" fmla="*/ 10 w 284"/>
                  <a:gd name="T3" fmla="*/ 266 h 284"/>
                  <a:gd name="T4" fmla="*/ 31 w 284"/>
                  <a:gd name="T5" fmla="*/ 214 h 284"/>
                  <a:gd name="T6" fmla="*/ 68 w 284"/>
                  <a:gd name="T7" fmla="*/ 156 h 284"/>
                  <a:gd name="T8" fmla="*/ 165 w 284"/>
                  <a:gd name="T9" fmla="*/ 97 h 284"/>
                  <a:gd name="T10" fmla="*/ 186 w 284"/>
                  <a:gd name="T11" fmla="*/ 62 h 284"/>
                  <a:gd name="T12" fmla="*/ 186 w 284"/>
                  <a:gd name="T13" fmla="*/ 41 h 284"/>
                  <a:gd name="T14" fmla="*/ 216 w 284"/>
                  <a:gd name="T15" fmla="*/ 2 h 284"/>
                  <a:gd name="T16" fmla="*/ 249 w 284"/>
                  <a:gd name="T17" fmla="*/ 34 h 284"/>
                  <a:gd name="T18" fmla="*/ 282 w 284"/>
                  <a:gd name="T19" fmla="*/ 68 h 284"/>
                  <a:gd name="T20" fmla="*/ 243 w 284"/>
                  <a:gd name="T21" fmla="*/ 97 h 284"/>
                  <a:gd name="T22" fmla="*/ 175 w 284"/>
                  <a:gd name="T23" fmla="*/ 142 h 284"/>
                  <a:gd name="T24" fmla="*/ 102 w 284"/>
                  <a:gd name="T25" fmla="*/ 240 h 284"/>
                  <a:gd name="T26" fmla="*/ 69 w 284"/>
                  <a:gd name="T27" fmla="*/ 253 h 284"/>
                  <a:gd name="T28" fmla="*/ 19 w 284"/>
                  <a:gd name="T29" fmla="*/ 273 h 284"/>
                  <a:gd name="T30" fmla="*/ 4 w 284"/>
                  <a:gd name="T31" fmla="*/ 284 h 284"/>
                  <a:gd name="T32" fmla="*/ 0 w 284"/>
                  <a:gd name="T33" fmla="*/ 28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280"/>
                    </a:moveTo>
                    <a:cubicBezTo>
                      <a:pt x="4" y="275"/>
                      <a:pt x="6" y="270"/>
                      <a:pt x="10" y="266"/>
                    </a:cubicBezTo>
                    <a:cubicBezTo>
                      <a:pt x="23" y="251"/>
                      <a:pt x="31" y="236"/>
                      <a:pt x="31" y="214"/>
                    </a:cubicBezTo>
                    <a:cubicBezTo>
                      <a:pt x="31" y="189"/>
                      <a:pt x="48" y="169"/>
                      <a:pt x="68" y="156"/>
                    </a:cubicBezTo>
                    <a:cubicBezTo>
                      <a:pt x="100" y="134"/>
                      <a:pt x="132" y="115"/>
                      <a:pt x="165" y="97"/>
                    </a:cubicBezTo>
                    <a:cubicBezTo>
                      <a:pt x="180" y="89"/>
                      <a:pt x="188" y="79"/>
                      <a:pt x="186" y="62"/>
                    </a:cubicBezTo>
                    <a:cubicBezTo>
                      <a:pt x="185" y="55"/>
                      <a:pt x="185" y="48"/>
                      <a:pt x="186" y="41"/>
                    </a:cubicBezTo>
                    <a:cubicBezTo>
                      <a:pt x="187" y="17"/>
                      <a:pt x="198" y="4"/>
                      <a:pt x="216" y="2"/>
                    </a:cubicBezTo>
                    <a:cubicBezTo>
                      <a:pt x="234" y="0"/>
                      <a:pt x="243" y="9"/>
                      <a:pt x="249" y="34"/>
                    </a:cubicBezTo>
                    <a:cubicBezTo>
                      <a:pt x="274" y="40"/>
                      <a:pt x="284" y="50"/>
                      <a:pt x="282" y="68"/>
                    </a:cubicBezTo>
                    <a:cubicBezTo>
                      <a:pt x="280" y="86"/>
                      <a:pt x="266" y="100"/>
                      <a:pt x="243" y="97"/>
                    </a:cubicBezTo>
                    <a:cubicBezTo>
                      <a:pt x="205" y="92"/>
                      <a:pt x="189" y="111"/>
                      <a:pt x="175" y="142"/>
                    </a:cubicBezTo>
                    <a:cubicBezTo>
                      <a:pt x="159" y="181"/>
                      <a:pt x="137" y="215"/>
                      <a:pt x="102" y="240"/>
                    </a:cubicBezTo>
                    <a:cubicBezTo>
                      <a:pt x="92" y="246"/>
                      <a:pt x="80" y="253"/>
                      <a:pt x="69" y="253"/>
                    </a:cubicBezTo>
                    <a:cubicBezTo>
                      <a:pt x="49" y="252"/>
                      <a:pt x="33" y="259"/>
                      <a:pt x="19" y="273"/>
                    </a:cubicBezTo>
                    <a:cubicBezTo>
                      <a:pt x="15" y="277"/>
                      <a:pt x="9" y="280"/>
                      <a:pt x="4" y="284"/>
                    </a:cubicBezTo>
                    <a:cubicBezTo>
                      <a:pt x="3" y="283"/>
                      <a:pt x="1" y="281"/>
                      <a:pt x="0" y="2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9" name="Freeform 8"/>
              <p:cNvSpPr/>
              <p:nvPr/>
            </p:nvSpPr>
            <p:spPr bwMode="auto">
              <a:xfrm>
                <a:off x="5907088" y="3403600"/>
                <a:ext cx="222250" cy="219075"/>
              </a:xfrm>
              <a:custGeom>
                <a:avLst/>
                <a:gdLst>
                  <a:gd name="T0" fmla="*/ 39 w 74"/>
                  <a:gd name="T1" fmla="*/ 3 h 73"/>
                  <a:gd name="T2" fmla="*/ 30 w 74"/>
                  <a:gd name="T3" fmla="*/ 43 h 73"/>
                  <a:gd name="T4" fmla="*/ 69 w 74"/>
                  <a:gd name="T5" fmla="*/ 35 h 73"/>
                  <a:gd name="T6" fmla="*/ 58 w 74"/>
                  <a:gd name="T7" fmla="*/ 62 h 73"/>
                  <a:gd name="T8" fmla="*/ 15 w 74"/>
                  <a:gd name="T9" fmla="*/ 63 h 73"/>
                  <a:gd name="T10" fmla="*/ 6 w 74"/>
                  <a:gd name="T11" fmla="*/ 21 h 73"/>
                  <a:gd name="T12" fmla="*/ 39 w 74"/>
                  <a:gd name="T13" fmla="*/ 3 h 73"/>
                </a:gdLst>
                <a:ahLst/>
                <a:cxnLst>
                  <a:cxn ang="0">
                    <a:pos x="T0" y="T1"/>
                  </a:cxn>
                  <a:cxn ang="0">
                    <a:pos x="T2" y="T3"/>
                  </a:cxn>
                  <a:cxn ang="0">
                    <a:pos x="T4" y="T5"/>
                  </a:cxn>
                  <a:cxn ang="0">
                    <a:pos x="T6" y="T7"/>
                  </a:cxn>
                  <a:cxn ang="0">
                    <a:pos x="T8" y="T9"/>
                  </a:cxn>
                  <a:cxn ang="0">
                    <a:pos x="T10" y="T11"/>
                  </a:cxn>
                  <a:cxn ang="0">
                    <a:pos x="T12" y="T13"/>
                  </a:cxn>
                </a:cxnLst>
                <a:rect l="0" t="0" r="r" b="b"/>
                <a:pathLst>
                  <a:path w="74" h="73">
                    <a:moveTo>
                      <a:pt x="39" y="3"/>
                    </a:moveTo>
                    <a:cubicBezTo>
                      <a:pt x="40" y="19"/>
                      <a:pt x="14" y="29"/>
                      <a:pt x="30" y="43"/>
                    </a:cubicBezTo>
                    <a:cubicBezTo>
                      <a:pt x="37" y="48"/>
                      <a:pt x="54" y="38"/>
                      <a:pt x="69" y="35"/>
                    </a:cubicBezTo>
                    <a:cubicBezTo>
                      <a:pt x="74" y="46"/>
                      <a:pt x="68" y="56"/>
                      <a:pt x="58" y="62"/>
                    </a:cubicBezTo>
                    <a:cubicBezTo>
                      <a:pt x="44" y="72"/>
                      <a:pt x="29" y="73"/>
                      <a:pt x="15" y="63"/>
                    </a:cubicBezTo>
                    <a:cubicBezTo>
                      <a:pt x="1" y="52"/>
                      <a:pt x="0" y="36"/>
                      <a:pt x="6" y="21"/>
                    </a:cubicBezTo>
                    <a:cubicBezTo>
                      <a:pt x="11" y="7"/>
                      <a:pt x="22" y="0"/>
                      <a:pt x="3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06" tIns="48203" rIns="96406" bIns="48203" numCol="1" anchor="t" anchorCtr="0" compatLnSpc="1"/>
              <a:lstStyle/>
              <a:p>
                <a:endParaRPr lang="zh-CN" altLang="en-US" sz="19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6">
            <a:extLst>
              <a:ext uri="{28A0092B-C50C-407E-A947-70E740481C1C}">
                <a14:useLocalDpi xmlns:a14="http://schemas.microsoft.com/office/drawing/2010/main" val="0"/>
              </a:ext>
            </a:extLst>
          </a:blip>
          <a:srcRect t="3005" r="39932" b="42937"/>
          <a:stretch>
            <a:fillRect/>
          </a:stretch>
        </p:blipFill>
        <p:spPr>
          <a:xfrm>
            <a:off x="0" y="0"/>
            <a:ext cx="12858750" cy="7232650"/>
          </a:xfrm>
          <a:blipFill dpi="0" rotWithShape="1">
            <a:blip r:embed="rId7">
              <a:extLst>
                <a:ext uri="{28A0092B-C50C-407E-A947-70E740481C1C}">
                  <a14:useLocalDpi xmlns:a14="http://schemas.microsoft.com/office/drawing/2010/main" val="0"/>
                </a:ext>
              </a:extLst>
            </a:blip>
            <a:srcRect/>
            <a:stretch>
              <a:fillRect/>
            </a:stretch>
          </a:blipFill>
        </p:spPr>
      </p:pic>
      <p:sp>
        <p:nvSpPr>
          <p:cNvPr id="31" name="矩形-3"/>
          <p:cNvSpPr/>
          <p:nvPr>
            <p:custDataLst>
              <p:tags r:id="rId1"/>
            </p:custDataLst>
          </p:nvPr>
        </p:nvSpPr>
        <p:spPr>
          <a:xfrm>
            <a:off x="3621063" y="2176165"/>
            <a:ext cx="1358064" cy="1200329"/>
          </a:xfrm>
          <a:prstGeom prst="rect">
            <a:avLst/>
          </a:prstGeom>
        </p:spPr>
        <p:txBody>
          <a:bodyPr wrap="none">
            <a:spAutoFit/>
          </a:bodyPr>
          <a:lstStyle/>
          <a:p>
            <a:pPr algn="ctr"/>
            <a:r>
              <a:rPr lang="en-US" altLang="zh-CN" sz="7200" b="1" dirty="0">
                <a:solidFill>
                  <a:schemeClr val="bg1"/>
                </a:solidFill>
                <a:latin typeface="Yeseva One" panose="00000500000000000000" pitchFamily="2" charset="0"/>
                <a:ea typeface="微软雅黑" panose="020B0503020204020204" pitchFamily="34" charset="-122"/>
              </a:rPr>
              <a:t>04</a:t>
            </a:r>
            <a:endParaRPr lang="zh-CN" altLang="en-US" sz="7200" b="1" dirty="0">
              <a:solidFill>
                <a:schemeClr val="bg1"/>
              </a:solidFill>
              <a:latin typeface="Yeseva One" panose="00000500000000000000" pitchFamily="2" charset="0"/>
              <a:ea typeface="微软雅黑" panose="020B0503020204020204" pitchFamily="34" charset="-122"/>
            </a:endParaRPr>
          </a:p>
        </p:txBody>
      </p:sp>
      <p:sp>
        <p:nvSpPr>
          <p:cNvPr id="32" name="矩形-2"/>
          <p:cNvSpPr/>
          <p:nvPr>
            <p:custDataLst>
              <p:tags r:id="rId2"/>
            </p:custDataLst>
          </p:nvPr>
        </p:nvSpPr>
        <p:spPr>
          <a:xfrm>
            <a:off x="3065886" y="3334038"/>
            <a:ext cx="2906565" cy="584775"/>
          </a:xfrm>
          <a:prstGeom prst="rect">
            <a:avLst/>
          </a:prstGeom>
        </p:spPr>
        <p:txBody>
          <a:bodyPr wrap="none">
            <a:spAutoFit/>
          </a:bodyPr>
          <a:lstStyle/>
          <a:p>
            <a:pPr>
              <a:buNone/>
            </a:pPr>
            <a:r>
              <a:rPr lang="en-US" altLang="zh-CN" sz="3200" dirty="0">
                <a:solidFill>
                  <a:schemeClr val="bg1"/>
                </a:solidFill>
                <a:latin typeface="Yeseva One" panose="00000500000000000000" pitchFamily="2" charset="0"/>
                <a:ea typeface="微软雅黑" panose="020B0503020204020204" pitchFamily="34" charset="-122"/>
              </a:rPr>
              <a:t>Add title text</a:t>
            </a:r>
          </a:p>
        </p:txBody>
      </p:sp>
      <p:sp>
        <p:nvSpPr>
          <p:cNvPr id="33" name="矩形-1"/>
          <p:cNvSpPr/>
          <p:nvPr>
            <p:custDataLst>
              <p:tags r:id="rId3"/>
            </p:custDataLst>
          </p:nvPr>
        </p:nvSpPr>
        <p:spPr>
          <a:xfrm>
            <a:off x="1867196" y="3918813"/>
            <a:ext cx="5303943" cy="814134"/>
          </a:xfrm>
          <a:prstGeom prst="rect">
            <a:avLst/>
          </a:prstGeom>
        </p:spPr>
        <p:txBody>
          <a:bodyPr wrap="square">
            <a:spAutoFit/>
          </a:bodyPr>
          <a:lstStyle/>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Add a detailed text description here, </a:t>
            </a:r>
          </a:p>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language description as simple and vivid.</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barn(outVertical)">
                                      <p:cBhvr>
                                        <p:cTn id="11" dur="500"/>
                                        <p:tgtEl>
                                          <p:spTgt spid="32"/>
                                        </p:tgtEl>
                                      </p:cBhvr>
                                    </p:animEffect>
                                  </p:childTnLst>
                                </p:cTn>
                              </p:par>
                            </p:childTnLst>
                          </p:cTn>
                        </p:par>
                        <p:par>
                          <p:cTn id="12" fill="hold">
                            <p:stCondLst>
                              <p:cond delay="1000"/>
                            </p:stCondLst>
                            <p:childTnLst>
                              <p:par>
                                <p:cTn id="13" presetID="12" presetClass="entr" presetSubtype="4"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p:tgtEl>
                                          <p:spTgt spid="33"/>
                                        </p:tgtEl>
                                        <p:attrNameLst>
                                          <p:attrName>ppt_y</p:attrName>
                                        </p:attrNameLst>
                                      </p:cBhvr>
                                      <p:tavLst>
                                        <p:tav tm="0">
                                          <p:val>
                                            <p:strVal val="#ppt_y+#ppt_h*1.125000"/>
                                          </p:val>
                                        </p:tav>
                                        <p:tav tm="100000">
                                          <p:val>
                                            <p:strVal val="#ppt_y"/>
                                          </p:val>
                                        </p:tav>
                                      </p:tavLst>
                                    </p:anim>
                                    <p:animEffect transition="in" filter="wipe(up)">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15">
            <a:extLst>
              <a:ext uri="{28A0092B-C50C-407E-A947-70E740481C1C}">
                <a14:useLocalDpi xmlns:a14="http://schemas.microsoft.com/office/drawing/2010/main" val="0"/>
              </a:ext>
            </a:extLst>
          </a:blip>
          <a:srcRect t="3005" r="39932" b="42937"/>
          <a:stretch>
            <a:fillRect/>
          </a:stretch>
        </p:blipFill>
        <p:spPr>
          <a:xfrm>
            <a:off x="0" y="0"/>
            <a:ext cx="12858750" cy="7232650"/>
          </a:xfrm>
          <a:blipFill dpi="0" rotWithShape="1">
            <a:blip r:embed="rId16">
              <a:extLst>
                <a:ext uri="{28A0092B-C50C-407E-A947-70E740481C1C}">
                  <a14:useLocalDpi xmlns:a14="http://schemas.microsoft.com/office/drawing/2010/main" val="0"/>
                </a:ext>
              </a:extLst>
            </a:blip>
            <a:srcRect/>
            <a:stretch>
              <a:fillRect/>
            </a:stretch>
          </a:blipFill>
        </p:spPr>
      </p:pic>
      <p:sp>
        <p:nvSpPr>
          <p:cNvPr id="15" name="等腰三角形-1"/>
          <p:cNvSpPr/>
          <p:nvPr/>
        </p:nvSpPr>
        <p:spPr>
          <a:xfrm rot="5400000">
            <a:off x="-636472" y="1817937"/>
            <a:ext cx="2709833" cy="143688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a typeface="微软雅黑" panose="020B0503020204020204" pitchFamily="34" charset="-122"/>
            </a:endParaRPr>
          </a:p>
        </p:txBody>
      </p:sp>
      <p:sp>
        <p:nvSpPr>
          <p:cNvPr id="16" name="直角三角形-3"/>
          <p:cNvSpPr/>
          <p:nvPr/>
        </p:nvSpPr>
        <p:spPr>
          <a:xfrm rot="5400000">
            <a:off x="-18258" y="-12032"/>
            <a:ext cx="3500603" cy="3500603"/>
          </a:xfrm>
          <a:prstGeom prst="rtTriangle">
            <a:avLst/>
          </a:prstGeom>
          <a:solidFill>
            <a:srgbClr val="0037E9">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a typeface="微软雅黑" panose="020B0503020204020204" pitchFamily="34" charset="-122"/>
            </a:endParaRPr>
          </a:p>
        </p:txBody>
      </p:sp>
      <p:sp>
        <p:nvSpPr>
          <p:cNvPr id="17" name="矩形-9"/>
          <p:cNvSpPr/>
          <p:nvPr/>
        </p:nvSpPr>
        <p:spPr>
          <a:xfrm>
            <a:off x="7899884" y="807590"/>
            <a:ext cx="3785908" cy="1163395"/>
          </a:xfrm>
          <a:prstGeom prst="rect">
            <a:avLst/>
          </a:prstGeom>
        </p:spPr>
        <p:txBody>
          <a:bodyPr wrap="none">
            <a:spAutoFit/>
          </a:bodyPr>
          <a:lstStyle/>
          <a:p>
            <a:r>
              <a:rPr lang="en-US" altLang="zh-CN" sz="6960" b="1" dirty="0">
                <a:solidFill>
                  <a:schemeClr val="bg1"/>
                </a:solidFill>
                <a:latin typeface="Yeseva One" panose="00000500000000000000" pitchFamily="2" charset="0"/>
                <a:ea typeface="Yu Gothic" panose="020B0400000000000000" pitchFamily="34" charset="-128"/>
              </a:rPr>
              <a:t>Content</a:t>
            </a:r>
            <a:endParaRPr lang="zh-CN" altLang="en-US" sz="6960" b="1" dirty="0">
              <a:solidFill>
                <a:schemeClr val="bg1"/>
              </a:solidFill>
              <a:latin typeface="Yeseva One" panose="00000500000000000000" pitchFamily="2" charset="0"/>
              <a:ea typeface="Yu Gothic" panose="020B0400000000000000" pitchFamily="34" charset="-128"/>
            </a:endParaRPr>
          </a:p>
        </p:txBody>
      </p:sp>
      <p:sp>
        <p:nvSpPr>
          <p:cNvPr id="18" name="直角三角形-2"/>
          <p:cNvSpPr/>
          <p:nvPr/>
        </p:nvSpPr>
        <p:spPr>
          <a:xfrm rot="16200000">
            <a:off x="7566005" y="1375615"/>
            <a:ext cx="333879" cy="333879"/>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bg1"/>
              </a:solidFill>
              <a:ea typeface="微软雅黑" panose="020B0503020204020204" pitchFamily="34" charset="-122"/>
            </a:endParaRPr>
          </a:p>
        </p:txBody>
      </p:sp>
      <p:cxnSp>
        <p:nvCxnSpPr>
          <p:cNvPr id="19" name="直接连接符-4"/>
          <p:cNvCxnSpPr/>
          <p:nvPr>
            <p:custDataLst>
              <p:tags r:id="rId1"/>
            </p:custDataLst>
          </p:nvPr>
        </p:nvCxnSpPr>
        <p:spPr>
          <a:xfrm>
            <a:off x="6429375" y="2583311"/>
            <a:ext cx="0" cy="4810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矩形-8">
            <a:hlinkClick r:id="rId17" action="ppaction://hlinksldjump"/>
          </p:cNvPr>
          <p:cNvSpPr>
            <a:spLocks noChangeArrowheads="1"/>
          </p:cNvSpPr>
          <p:nvPr>
            <p:custDataLst>
              <p:tags r:id="rId2"/>
            </p:custDataLst>
          </p:nvPr>
        </p:nvSpPr>
        <p:spPr bwMode="auto">
          <a:xfrm>
            <a:off x="6443428" y="2541973"/>
            <a:ext cx="3680669" cy="521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9833"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buNone/>
            </a:pPr>
            <a:r>
              <a:rPr lang="en-US" altLang="zh-CN" sz="2400" spc="600" dirty="0">
                <a:solidFill>
                  <a:schemeClr val="bg1"/>
                </a:solidFill>
                <a:latin typeface="Yeseva One" panose="00000500000000000000" pitchFamily="2" charset="0"/>
                <a:ea typeface="微软雅黑" panose="020B0503020204020204" pitchFamily="34" charset="-122"/>
              </a:rPr>
              <a:t>Add title text</a:t>
            </a:r>
          </a:p>
        </p:txBody>
      </p:sp>
      <p:sp>
        <p:nvSpPr>
          <p:cNvPr id="21" name="矩形-7">
            <a:hlinkClick r:id="rId17" action="ppaction://hlinksldjump"/>
          </p:cNvPr>
          <p:cNvSpPr/>
          <p:nvPr>
            <p:custDataLst>
              <p:tags r:id="rId3"/>
            </p:custDataLst>
          </p:nvPr>
        </p:nvSpPr>
        <p:spPr>
          <a:xfrm>
            <a:off x="5894851" y="2541973"/>
            <a:ext cx="420788" cy="452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640" b="1" dirty="0">
                <a:solidFill>
                  <a:schemeClr val="bg1"/>
                </a:solidFill>
                <a:latin typeface="Yeseva One" panose="00000500000000000000" pitchFamily="2" charset="0"/>
                <a:ea typeface="微软雅黑" panose="020B0503020204020204" pitchFamily="34" charset="-122"/>
              </a:rPr>
              <a:t>1</a:t>
            </a:r>
            <a:endParaRPr lang="zh-CN" altLang="en-US" sz="4640" b="1" dirty="0">
              <a:solidFill>
                <a:schemeClr val="bg1"/>
              </a:solidFill>
              <a:latin typeface="Yeseva One" panose="00000500000000000000" pitchFamily="2" charset="0"/>
              <a:ea typeface="微软雅黑" panose="020B0503020204020204" pitchFamily="34" charset="-122"/>
            </a:endParaRPr>
          </a:p>
        </p:txBody>
      </p:sp>
      <p:sp>
        <p:nvSpPr>
          <p:cNvPr id="22" name="矩形-6">
            <a:hlinkClick r:id="rId17" action="ppaction://hlinksldjump"/>
          </p:cNvPr>
          <p:cNvSpPr>
            <a:spLocks noChangeArrowheads="1"/>
          </p:cNvSpPr>
          <p:nvPr>
            <p:custDataLst>
              <p:tags r:id="rId4"/>
            </p:custDataLst>
          </p:nvPr>
        </p:nvSpPr>
        <p:spPr bwMode="auto">
          <a:xfrm>
            <a:off x="5546407" y="3418987"/>
            <a:ext cx="3680669" cy="521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9833" tIns="0" rIns="0" bIns="0" anchor="ctr">
            <a:no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buNone/>
            </a:pPr>
            <a:r>
              <a:rPr lang="en-US" altLang="zh-CN" sz="2400" spc="600" dirty="0">
                <a:solidFill>
                  <a:schemeClr val="bg1"/>
                </a:solidFill>
                <a:latin typeface="Yeseva One" panose="00000500000000000000" pitchFamily="2" charset="0"/>
                <a:ea typeface="微软雅黑" panose="020B0503020204020204" pitchFamily="34" charset="-122"/>
              </a:rPr>
              <a:t>Add title text</a:t>
            </a:r>
          </a:p>
        </p:txBody>
      </p:sp>
      <p:sp>
        <p:nvSpPr>
          <p:cNvPr id="23" name="矩形-5">
            <a:hlinkClick r:id="rId17" action="ppaction://hlinksldjump"/>
          </p:cNvPr>
          <p:cNvSpPr/>
          <p:nvPr>
            <p:custDataLst>
              <p:tags r:id="rId5"/>
            </p:custDataLst>
          </p:nvPr>
        </p:nvSpPr>
        <p:spPr>
          <a:xfrm>
            <a:off x="4910874" y="3412072"/>
            <a:ext cx="423908" cy="479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640" b="1" dirty="0">
                <a:solidFill>
                  <a:schemeClr val="bg1"/>
                </a:solidFill>
                <a:latin typeface="Yeseva One" panose="00000500000000000000" pitchFamily="2" charset="0"/>
                <a:ea typeface="微软雅黑" panose="020B0503020204020204" pitchFamily="34" charset="-122"/>
              </a:rPr>
              <a:t>2</a:t>
            </a:r>
            <a:endParaRPr lang="zh-CN" altLang="en-US" sz="4640" b="1" dirty="0">
              <a:solidFill>
                <a:schemeClr val="bg1"/>
              </a:solidFill>
              <a:latin typeface="Yeseva One" panose="00000500000000000000" pitchFamily="2" charset="0"/>
              <a:ea typeface="微软雅黑" panose="020B0503020204020204" pitchFamily="34" charset="-122"/>
            </a:endParaRPr>
          </a:p>
        </p:txBody>
      </p:sp>
      <p:sp>
        <p:nvSpPr>
          <p:cNvPr id="24" name="矩形-4">
            <a:hlinkClick r:id="rId17" action="ppaction://hlinksldjump"/>
          </p:cNvPr>
          <p:cNvSpPr>
            <a:spLocks noChangeArrowheads="1"/>
          </p:cNvSpPr>
          <p:nvPr>
            <p:custDataLst>
              <p:tags r:id="rId6"/>
            </p:custDataLst>
          </p:nvPr>
        </p:nvSpPr>
        <p:spPr bwMode="auto">
          <a:xfrm>
            <a:off x="4497936" y="4515130"/>
            <a:ext cx="3680669" cy="513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9833"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buNone/>
            </a:pPr>
            <a:r>
              <a:rPr lang="en-US" altLang="zh-CN" sz="2400" spc="600" dirty="0">
                <a:solidFill>
                  <a:schemeClr val="bg1"/>
                </a:solidFill>
                <a:latin typeface="Yeseva One" panose="00000500000000000000" pitchFamily="2" charset="0"/>
                <a:ea typeface="微软雅黑" panose="020B0503020204020204" pitchFamily="34" charset="-122"/>
              </a:rPr>
              <a:t>Add title text</a:t>
            </a:r>
          </a:p>
        </p:txBody>
      </p:sp>
      <p:sp>
        <p:nvSpPr>
          <p:cNvPr id="25" name="矩形-3">
            <a:hlinkClick r:id="rId17" action="ppaction://hlinksldjump"/>
          </p:cNvPr>
          <p:cNvSpPr/>
          <p:nvPr>
            <p:custDataLst>
              <p:tags r:id="rId7"/>
            </p:custDataLst>
          </p:nvPr>
        </p:nvSpPr>
        <p:spPr>
          <a:xfrm>
            <a:off x="3760693" y="4449777"/>
            <a:ext cx="751010" cy="503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640" b="1" dirty="0">
                <a:solidFill>
                  <a:schemeClr val="bg1"/>
                </a:solidFill>
                <a:latin typeface="Yeseva One" panose="00000500000000000000" pitchFamily="2" charset="0"/>
                <a:ea typeface="微软雅黑" panose="020B0503020204020204" pitchFamily="34" charset="-122"/>
              </a:rPr>
              <a:t>3</a:t>
            </a:r>
            <a:endParaRPr lang="zh-CN" altLang="en-US" sz="4640" b="1" dirty="0">
              <a:solidFill>
                <a:schemeClr val="bg1"/>
              </a:solidFill>
              <a:latin typeface="Yeseva One" panose="00000500000000000000" pitchFamily="2" charset="0"/>
              <a:ea typeface="微软雅黑" panose="020B0503020204020204" pitchFamily="34" charset="-122"/>
            </a:endParaRPr>
          </a:p>
        </p:txBody>
      </p:sp>
      <p:sp>
        <p:nvSpPr>
          <p:cNvPr id="26" name="矩形-2">
            <a:hlinkClick r:id="rId17" action="ppaction://hlinksldjump"/>
          </p:cNvPr>
          <p:cNvSpPr>
            <a:spLocks noChangeArrowheads="1"/>
          </p:cNvSpPr>
          <p:nvPr>
            <p:custDataLst>
              <p:tags r:id="rId8"/>
            </p:custDataLst>
          </p:nvPr>
        </p:nvSpPr>
        <p:spPr bwMode="auto">
          <a:xfrm>
            <a:off x="3431693" y="5530601"/>
            <a:ext cx="3680669" cy="521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9833"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buNone/>
            </a:pPr>
            <a:r>
              <a:rPr lang="en-US" altLang="zh-CN" sz="2400" spc="600" dirty="0">
                <a:solidFill>
                  <a:schemeClr val="bg1"/>
                </a:solidFill>
                <a:latin typeface="Yeseva One" panose="00000500000000000000" pitchFamily="2" charset="0"/>
                <a:ea typeface="微软雅黑" panose="020B0503020204020204" pitchFamily="34" charset="-122"/>
              </a:rPr>
              <a:t>Add title text</a:t>
            </a:r>
          </a:p>
        </p:txBody>
      </p:sp>
      <p:sp>
        <p:nvSpPr>
          <p:cNvPr id="27" name="矩形-1">
            <a:hlinkClick r:id="rId17" action="ppaction://hlinksldjump"/>
          </p:cNvPr>
          <p:cNvSpPr/>
          <p:nvPr>
            <p:custDataLst>
              <p:tags r:id="rId9"/>
            </p:custDataLst>
          </p:nvPr>
        </p:nvSpPr>
        <p:spPr>
          <a:xfrm>
            <a:off x="2765728" y="5490069"/>
            <a:ext cx="751010" cy="5030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640" b="1" dirty="0">
                <a:solidFill>
                  <a:schemeClr val="bg1"/>
                </a:solidFill>
                <a:latin typeface="Yeseva One" panose="00000500000000000000" pitchFamily="2" charset="0"/>
                <a:ea typeface="微软雅黑" panose="020B0503020204020204" pitchFamily="34" charset="-122"/>
              </a:rPr>
              <a:t>4</a:t>
            </a:r>
            <a:endParaRPr lang="zh-CN" altLang="en-US" sz="4640" b="1" dirty="0">
              <a:solidFill>
                <a:schemeClr val="bg1"/>
              </a:solidFill>
              <a:latin typeface="Yeseva One" panose="00000500000000000000" pitchFamily="2" charset="0"/>
              <a:ea typeface="微软雅黑" panose="020B0503020204020204" pitchFamily="34" charset="-122"/>
            </a:endParaRPr>
          </a:p>
        </p:txBody>
      </p:sp>
      <p:cxnSp>
        <p:nvCxnSpPr>
          <p:cNvPr id="28" name="直接连接符-3"/>
          <p:cNvCxnSpPr/>
          <p:nvPr>
            <p:custDataLst>
              <p:tags r:id="rId10"/>
            </p:custDataLst>
          </p:nvPr>
        </p:nvCxnSpPr>
        <p:spPr>
          <a:xfrm>
            <a:off x="5517952" y="3459632"/>
            <a:ext cx="0" cy="4810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2"/>
          <p:cNvCxnSpPr/>
          <p:nvPr>
            <p:custDataLst>
              <p:tags r:id="rId11"/>
            </p:custDataLst>
          </p:nvPr>
        </p:nvCxnSpPr>
        <p:spPr>
          <a:xfrm>
            <a:off x="4481075" y="4515884"/>
            <a:ext cx="0" cy="4810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接连接符-1"/>
          <p:cNvCxnSpPr/>
          <p:nvPr>
            <p:custDataLst>
              <p:tags r:id="rId12"/>
            </p:custDataLst>
          </p:nvPr>
        </p:nvCxnSpPr>
        <p:spPr>
          <a:xfrm>
            <a:off x="3420493" y="5555235"/>
            <a:ext cx="0" cy="4810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left)">
                                      <p:cBhvr>
                                        <p:cTn id="14" dur="500"/>
                                        <p:tgtEl>
                                          <p:spTgt spid="18"/>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Effect transition="in" filter="wipe(left)">
                                      <p:cBhvr>
                                        <p:cTn id="18" dur="500"/>
                                        <p:tgtEl>
                                          <p:spTgt spid="17">
                                            <p:txEl>
                                              <p:pRg st="0" end="0"/>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par>
                                <p:cTn id="23" presetID="22" presetClass="entr" presetSubtype="1"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up)">
                                      <p:cBhvr>
                                        <p:cTn id="25" dur="500"/>
                                        <p:tgtEl>
                                          <p:spTgt spid="19"/>
                                        </p:tgtEl>
                                      </p:cBhvr>
                                    </p:animEffect>
                                  </p:childTnLst>
                                </p:cTn>
                              </p:par>
                              <p:par>
                                <p:cTn id="26" presetID="22" presetClass="entr" presetSubtype="8" fill="hold" grpId="0" nodeType="withEffect">
                                  <p:stCondLst>
                                    <p:cond delay="50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500"/>
                                        <p:tgtEl>
                                          <p:spTgt spid="20"/>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22" presetClass="entr" presetSubtype="1"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up)">
                                      <p:cBhvr>
                                        <p:cTn id="35" dur="500"/>
                                        <p:tgtEl>
                                          <p:spTgt spid="28"/>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22"/>
                                        </p:tgtEl>
                                        <p:attrNameLst>
                                          <p:attrName>style.visibility</p:attrName>
                                        </p:attrNameLst>
                                      </p:cBhvr>
                                      <p:to>
                                        <p:strVal val="visible"/>
                                      </p:to>
                                    </p:set>
                                    <p:animEffect transition="in" filter="wipe(left)">
                                      <p:cBhvr>
                                        <p:cTn id="38" dur="500"/>
                                        <p:tgtEl>
                                          <p:spTgt spid="22"/>
                                        </p:tgtEl>
                                      </p:cBhvr>
                                    </p:animEffect>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par>
                                <p:cTn id="43" presetID="22" presetClass="entr" presetSubtype="1" fill="hold" nodeType="with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up)">
                                      <p:cBhvr>
                                        <p:cTn id="45" dur="500"/>
                                        <p:tgtEl>
                                          <p:spTgt spid="29"/>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24"/>
                                        </p:tgtEl>
                                        <p:attrNameLst>
                                          <p:attrName>style.visibility</p:attrName>
                                        </p:attrNameLst>
                                      </p:cBhvr>
                                      <p:to>
                                        <p:strVal val="visible"/>
                                      </p:to>
                                    </p:set>
                                    <p:animEffect transition="in" filter="wipe(left)">
                                      <p:cBhvr>
                                        <p:cTn id="48" dur="500"/>
                                        <p:tgtEl>
                                          <p:spTgt spid="24"/>
                                        </p:tgtEl>
                                      </p:cBhvr>
                                    </p:animEffect>
                                  </p:childTnLst>
                                </p:cTn>
                              </p:par>
                            </p:childTnLst>
                          </p:cTn>
                        </p:par>
                        <p:par>
                          <p:cTn id="49" fill="hold">
                            <p:stCondLst>
                              <p:cond delay="3000"/>
                            </p:stCondLst>
                            <p:childTnLst>
                              <p:par>
                                <p:cTn id="50" presetID="10" presetClass="entr" presetSubtype="0"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par>
                                <p:cTn id="53" presetID="22" presetClass="entr" presetSubtype="1" fill="hold"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up)">
                                      <p:cBhvr>
                                        <p:cTn id="55" dur="500"/>
                                        <p:tgtEl>
                                          <p:spTgt spid="30"/>
                                        </p:tgtEl>
                                      </p:cBhvr>
                                    </p:animEffect>
                                  </p:childTnLst>
                                </p:cTn>
                              </p:par>
                              <p:par>
                                <p:cTn id="56" presetID="22" presetClass="entr" presetSubtype="8" fill="hold" grpId="0" nodeType="withEffect">
                                  <p:stCondLst>
                                    <p:cond delay="500"/>
                                  </p:stCondLst>
                                  <p:childTnLst>
                                    <p:set>
                                      <p:cBhvr>
                                        <p:cTn id="57" dur="1" fill="hold">
                                          <p:stCondLst>
                                            <p:cond delay="0"/>
                                          </p:stCondLst>
                                        </p:cTn>
                                        <p:tgtEl>
                                          <p:spTgt spid="26"/>
                                        </p:tgtEl>
                                        <p:attrNameLst>
                                          <p:attrName>style.visibility</p:attrName>
                                        </p:attrNameLst>
                                      </p:cBhvr>
                                      <p:to>
                                        <p:strVal val="visible"/>
                                      </p:to>
                                    </p:set>
                                    <p:animEffect transition="in" filter="wipe(left)">
                                      <p:cBhvr>
                                        <p:cTn id="5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8" grpId="0" animBg="1"/>
      <p:bldP spid="20" grpId="0"/>
      <p:bldP spid="21" grpId="0"/>
      <p:bldP spid="22" grpId="0"/>
      <p:bldP spid="23" grpId="0"/>
      <p:bldP spid="24" grpId="0"/>
      <p:bldP spid="25" grpId="0"/>
      <p:bldP spid="26" grpId="0"/>
      <p:bldP spid="2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任意多边形 57"/>
          <p:cNvSpPr/>
          <p:nvPr/>
        </p:nvSpPr>
        <p:spPr>
          <a:xfrm rot="5400000">
            <a:off x="3523014" y="3517867"/>
            <a:ext cx="1585494" cy="762667"/>
          </a:xfrm>
          <a:custGeom>
            <a:avLst/>
            <a:gdLst>
              <a:gd name="connsiteX0" fmla="*/ 0 w 1503912"/>
              <a:gd name="connsiteY0" fmla="*/ 487471 h 723424"/>
              <a:gd name="connsiteX1" fmla="*/ 546441 w 1503912"/>
              <a:gd name="connsiteY1" fmla="*/ 194123 h 723424"/>
              <a:gd name="connsiteX2" fmla="*/ 622201 w 1503912"/>
              <a:gd name="connsiteY2" fmla="*/ 182561 h 723424"/>
              <a:gd name="connsiteX3" fmla="*/ 759473 w 1503912"/>
              <a:gd name="connsiteY3" fmla="*/ 0 h 723424"/>
              <a:gd name="connsiteX4" fmla="*/ 896982 w 1503912"/>
              <a:gd name="connsiteY4" fmla="*/ 182876 h 723424"/>
              <a:gd name="connsiteX5" fmla="*/ 951826 w 1503912"/>
              <a:gd name="connsiteY5" fmla="*/ 190149 h 723424"/>
              <a:gd name="connsiteX6" fmla="*/ 1503912 w 1503912"/>
              <a:gd name="connsiteY6" fmla="*/ 472727 h 723424"/>
              <a:gd name="connsiteX7" fmla="*/ 1272630 w 1503912"/>
              <a:gd name="connsiteY7" fmla="*/ 713261 h 723424"/>
              <a:gd name="connsiteX8" fmla="*/ 235953 w 1503912"/>
              <a:gd name="connsiteY8" fmla="*/ 723424 h 72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3912" h="723424">
                <a:moveTo>
                  <a:pt x="0" y="487471"/>
                </a:moveTo>
                <a:cubicBezTo>
                  <a:pt x="155116" y="332355"/>
                  <a:pt x="346085" y="234486"/>
                  <a:pt x="546441" y="194123"/>
                </a:cubicBezTo>
                <a:lnTo>
                  <a:pt x="622201" y="182561"/>
                </a:lnTo>
                <a:lnTo>
                  <a:pt x="759473" y="0"/>
                </a:lnTo>
                <a:lnTo>
                  <a:pt x="896982" y="182876"/>
                </a:lnTo>
                <a:lnTo>
                  <a:pt x="951826" y="190149"/>
                </a:lnTo>
                <a:cubicBezTo>
                  <a:pt x="1152934" y="226576"/>
                  <a:pt x="1345785" y="320682"/>
                  <a:pt x="1503912" y="472727"/>
                </a:cubicBezTo>
                <a:lnTo>
                  <a:pt x="1272630" y="713261"/>
                </a:lnTo>
                <a:cubicBezTo>
                  <a:pt x="981963" y="433774"/>
                  <a:pt x="521086" y="438291"/>
                  <a:pt x="235953" y="7234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任意多边形 59"/>
          <p:cNvSpPr/>
          <p:nvPr/>
        </p:nvSpPr>
        <p:spPr>
          <a:xfrm rot="18900000">
            <a:off x="1900756" y="3327817"/>
            <a:ext cx="1117018" cy="1132103"/>
          </a:xfrm>
          <a:custGeom>
            <a:avLst/>
            <a:gdLst>
              <a:gd name="connsiteX0" fmla="*/ 1053001 w 1059543"/>
              <a:gd name="connsiteY0" fmla="*/ 0 h 1073851"/>
              <a:gd name="connsiteX1" fmla="*/ 1059543 w 1059543"/>
              <a:gd name="connsiteY1" fmla="*/ 333624 h 1073851"/>
              <a:gd name="connsiteX2" fmla="*/ 333688 w 1059543"/>
              <a:gd name="connsiteY2" fmla="*/ 1073851 h 1073851"/>
              <a:gd name="connsiteX3" fmla="*/ 0 w 1059543"/>
              <a:gd name="connsiteY3" fmla="*/ 1073851 h 1073851"/>
              <a:gd name="connsiteX4" fmla="*/ 178963 w 1059543"/>
              <a:gd name="connsiteY4" fmla="*/ 480031 h 1073851"/>
              <a:gd name="connsiteX5" fmla="*/ 224358 w 1059543"/>
              <a:gd name="connsiteY5" fmla="*/ 418287 h 1073851"/>
              <a:gd name="connsiteX6" fmla="*/ 192333 w 1059543"/>
              <a:gd name="connsiteY6" fmla="*/ 192129 h 1073851"/>
              <a:gd name="connsiteX7" fmla="*/ 418880 w 1059543"/>
              <a:gd name="connsiteY7" fmla="*/ 224209 h 1073851"/>
              <a:gd name="connsiteX8" fmla="*/ 462804 w 1059543"/>
              <a:gd name="connsiteY8" fmla="*/ 190570 h 1073851"/>
              <a:gd name="connsiteX9" fmla="*/ 1053001 w 1059543"/>
              <a:gd name="connsiteY9" fmla="*/ 0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9543" h="1073851">
                <a:moveTo>
                  <a:pt x="1053001" y="0"/>
                </a:moveTo>
                <a:lnTo>
                  <a:pt x="1059543" y="333624"/>
                </a:lnTo>
                <a:cubicBezTo>
                  <a:pt x="656383" y="341529"/>
                  <a:pt x="333688" y="670613"/>
                  <a:pt x="333688" y="1073851"/>
                </a:cubicBezTo>
                <a:lnTo>
                  <a:pt x="0" y="1073851"/>
                </a:lnTo>
                <a:cubicBezTo>
                  <a:pt x="0" y="854484"/>
                  <a:pt x="65832" y="650244"/>
                  <a:pt x="178963" y="480031"/>
                </a:cubicBezTo>
                <a:lnTo>
                  <a:pt x="224358" y="418287"/>
                </a:lnTo>
                <a:lnTo>
                  <a:pt x="192333" y="192129"/>
                </a:lnTo>
                <a:lnTo>
                  <a:pt x="418880" y="224209"/>
                </a:lnTo>
                <a:lnTo>
                  <a:pt x="462804" y="190570"/>
                </a:lnTo>
                <a:cubicBezTo>
                  <a:pt x="630767" y="74123"/>
                  <a:pt x="833676" y="4301"/>
                  <a:pt x="105300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任意多边形 58"/>
          <p:cNvSpPr/>
          <p:nvPr/>
        </p:nvSpPr>
        <p:spPr>
          <a:xfrm rot="18900000" flipV="1">
            <a:off x="2772368" y="4198501"/>
            <a:ext cx="1117018" cy="1132103"/>
          </a:xfrm>
          <a:custGeom>
            <a:avLst/>
            <a:gdLst>
              <a:gd name="connsiteX0" fmla="*/ 333688 w 1059543"/>
              <a:gd name="connsiteY0" fmla="*/ 1073851 h 1073851"/>
              <a:gd name="connsiteX1" fmla="*/ 1059543 w 1059543"/>
              <a:gd name="connsiteY1" fmla="*/ 333624 h 1073851"/>
              <a:gd name="connsiteX2" fmla="*/ 1053001 w 1059543"/>
              <a:gd name="connsiteY2" fmla="*/ 0 h 1073851"/>
              <a:gd name="connsiteX3" fmla="*/ 462804 w 1059543"/>
              <a:gd name="connsiteY3" fmla="*/ 190570 h 1073851"/>
              <a:gd name="connsiteX4" fmla="*/ 418881 w 1059543"/>
              <a:gd name="connsiteY4" fmla="*/ 224208 h 1073851"/>
              <a:gd name="connsiteX5" fmla="*/ 192334 w 1059543"/>
              <a:gd name="connsiteY5" fmla="*/ 192128 h 1073851"/>
              <a:gd name="connsiteX6" fmla="*/ 224359 w 1059543"/>
              <a:gd name="connsiteY6" fmla="*/ 418285 h 1073851"/>
              <a:gd name="connsiteX7" fmla="*/ 178964 w 1059543"/>
              <a:gd name="connsiteY7" fmla="*/ 480031 h 1073851"/>
              <a:gd name="connsiteX8" fmla="*/ 0 w 1059543"/>
              <a:gd name="connsiteY8" fmla="*/ 107385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333688" y="1073851"/>
                </a:moveTo>
                <a:cubicBezTo>
                  <a:pt x="333688" y="670613"/>
                  <a:pt x="656383" y="341529"/>
                  <a:pt x="1059543" y="333624"/>
                </a:cubicBezTo>
                <a:lnTo>
                  <a:pt x="1053001" y="0"/>
                </a:lnTo>
                <a:cubicBezTo>
                  <a:pt x="833676" y="4300"/>
                  <a:pt x="630767" y="74123"/>
                  <a:pt x="462804" y="190570"/>
                </a:cubicBezTo>
                <a:lnTo>
                  <a:pt x="418881" y="224208"/>
                </a:lnTo>
                <a:lnTo>
                  <a:pt x="192334" y="192128"/>
                </a:lnTo>
                <a:lnTo>
                  <a:pt x="224359" y="418285"/>
                </a:lnTo>
                <a:lnTo>
                  <a:pt x="178964" y="480031"/>
                </a:lnTo>
                <a:cubicBezTo>
                  <a:pt x="65832" y="650245"/>
                  <a:pt x="0" y="854484"/>
                  <a:pt x="0" y="107385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任意多边形 56"/>
          <p:cNvSpPr/>
          <p:nvPr/>
        </p:nvSpPr>
        <p:spPr>
          <a:xfrm rot="2700000">
            <a:off x="2752285" y="2453903"/>
            <a:ext cx="1117018" cy="1132103"/>
          </a:xfrm>
          <a:custGeom>
            <a:avLst/>
            <a:gdLst>
              <a:gd name="connsiteX0" fmla="*/ 219275 w 1059543"/>
              <a:gd name="connsiteY0" fmla="*/ 192128 h 1073851"/>
              <a:gd name="connsiteX1" fmla="*/ 423085 w 1059543"/>
              <a:gd name="connsiteY1" fmla="*/ 220989 h 1073851"/>
              <a:gd name="connsiteX2" fmla="*/ 462804 w 1059543"/>
              <a:gd name="connsiteY2" fmla="*/ 190570 h 1073851"/>
              <a:gd name="connsiteX3" fmla="*/ 1053001 w 1059543"/>
              <a:gd name="connsiteY3" fmla="*/ 0 h 1073851"/>
              <a:gd name="connsiteX4" fmla="*/ 1059543 w 1059543"/>
              <a:gd name="connsiteY4" fmla="*/ 333624 h 1073851"/>
              <a:gd name="connsiteX5" fmla="*/ 333688 w 1059543"/>
              <a:gd name="connsiteY5" fmla="*/ 1073851 h 1073851"/>
              <a:gd name="connsiteX6" fmla="*/ 0 w 1059543"/>
              <a:gd name="connsiteY6" fmla="*/ 1073851 h 1073851"/>
              <a:gd name="connsiteX7" fmla="*/ 239386 w 1059543"/>
              <a:gd name="connsiteY7" fmla="*/ 397847 h 1073851"/>
              <a:gd name="connsiteX8" fmla="*/ 247170 w 1059543"/>
              <a:gd name="connsiteY8" fmla="*/ 389121 h 107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9543" h="1073851">
                <a:moveTo>
                  <a:pt x="219275" y="192128"/>
                </a:moveTo>
                <a:lnTo>
                  <a:pt x="423085" y="220989"/>
                </a:lnTo>
                <a:lnTo>
                  <a:pt x="462804" y="190570"/>
                </a:lnTo>
                <a:cubicBezTo>
                  <a:pt x="630767" y="74123"/>
                  <a:pt x="833676" y="4301"/>
                  <a:pt x="1053001" y="0"/>
                </a:cubicBezTo>
                <a:lnTo>
                  <a:pt x="1059543" y="333624"/>
                </a:lnTo>
                <a:cubicBezTo>
                  <a:pt x="656383" y="341529"/>
                  <a:pt x="333688" y="670613"/>
                  <a:pt x="333688" y="1073851"/>
                </a:cubicBezTo>
                <a:lnTo>
                  <a:pt x="0" y="1073851"/>
                </a:lnTo>
                <a:cubicBezTo>
                  <a:pt x="0" y="817923"/>
                  <a:pt x="89604" y="582585"/>
                  <a:pt x="239386" y="397847"/>
                </a:cubicBezTo>
                <a:lnTo>
                  <a:pt x="247170" y="38912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心形 20"/>
          <p:cNvSpPr/>
          <p:nvPr/>
        </p:nvSpPr>
        <p:spPr>
          <a:xfrm>
            <a:off x="3150977" y="2091496"/>
            <a:ext cx="370771" cy="308976"/>
          </a:xfrm>
          <a:prstGeom prst="hear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2" name="组合 21"/>
          <p:cNvGrpSpPr/>
          <p:nvPr/>
        </p:nvGrpSpPr>
        <p:grpSpPr>
          <a:xfrm>
            <a:off x="4870150" y="3637974"/>
            <a:ext cx="237071" cy="595236"/>
            <a:chOff x="3114596" y="2996938"/>
            <a:chExt cx="224872" cy="564609"/>
          </a:xfrm>
          <a:solidFill>
            <a:schemeClr val="accent1"/>
          </a:solidFill>
        </p:grpSpPr>
        <p:sp>
          <p:nvSpPr>
            <p:cNvPr id="23" name="椭圆 22"/>
            <p:cNvSpPr/>
            <p:nvPr/>
          </p:nvSpPr>
          <p:spPr>
            <a:xfrm>
              <a:off x="3184508" y="2996938"/>
              <a:ext cx="90487" cy="9048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同侧圆角矩形 23"/>
            <p:cNvSpPr/>
            <p:nvPr/>
          </p:nvSpPr>
          <p:spPr>
            <a:xfrm>
              <a:off x="3114865" y="3096786"/>
              <a:ext cx="224603" cy="6314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矩形 24"/>
            <p:cNvSpPr/>
            <p:nvPr/>
          </p:nvSpPr>
          <p:spPr>
            <a:xfrm>
              <a:off x="3170785" y="3159935"/>
              <a:ext cx="112763" cy="1546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同侧圆角矩形 25"/>
            <p:cNvSpPr/>
            <p:nvPr/>
          </p:nvSpPr>
          <p:spPr>
            <a:xfrm rot="10800000">
              <a:off x="3170785" y="3304372"/>
              <a:ext cx="45719" cy="257175"/>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同侧圆角矩形 26"/>
            <p:cNvSpPr/>
            <p:nvPr/>
          </p:nvSpPr>
          <p:spPr>
            <a:xfrm rot="10800000">
              <a:off x="3237416" y="3304372"/>
              <a:ext cx="45719" cy="257175"/>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同侧圆角矩形 27"/>
            <p:cNvSpPr/>
            <p:nvPr/>
          </p:nvSpPr>
          <p:spPr>
            <a:xfrm rot="10800000">
              <a:off x="3114596" y="3144503"/>
              <a:ext cx="31089" cy="180000"/>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同侧圆角矩形 28"/>
            <p:cNvSpPr/>
            <p:nvPr/>
          </p:nvSpPr>
          <p:spPr>
            <a:xfrm rot="10800000">
              <a:off x="3307081" y="3144503"/>
              <a:ext cx="31089" cy="180000"/>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0" name="组合 29"/>
          <p:cNvGrpSpPr/>
          <p:nvPr/>
        </p:nvGrpSpPr>
        <p:grpSpPr>
          <a:xfrm>
            <a:off x="1382205" y="3730327"/>
            <a:ext cx="463717" cy="328680"/>
            <a:chOff x="4979939" y="3638125"/>
            <a:chExt cx="439857" cy="311768"/>
          </a:xfrm>
          <a:solidFill>
            <a:schemeClr val="accent1"/>
          </a:solidFill>
        </p:grpSpPr>
        <p:grpSp>
          <p:nvGrpSpPr>
            <p:cNvPr id="31" name="组合 30"/>
            <p:cNvGrpSpPr/>
            <p:nvPr/>
          </p:nvGrpSpPr>
          <p:grpSpPr>
            <a:xfrm>
              <a:off x="4979939" y="3681386"/>
              <a:ext cx="439857" cy="268507"/>
              <a:chOff x="4975778" y="3669385"/>
              <a:chExt cx="439857" cy="268507"/>
            </a:xfrm>
            <a:grpFill/>
          </p:grpSpPr>
          <p:grpSp>
            <p:nvGrpSpPr>
              <p:cNvPr id="33" name="组合 32"/>
              <p:cNvGrpSpPr/>
              <p:nvPr/>
            </p:nvGrpSpPr>
            <p:grpSpPr>
              <a:xfrm>
                <a:off x="4975778" y="3689944"/>
                <a:ext cx="439857" cy="24689"/>
                <a:chOff x="4902784" y="3688900"/>
                <a:chExt cx="439857" cy="24689"/>
              </a:xfrm>
              <a:grpFill/>
            </p:grpSpPr>
            <p:sp>
              <p:nvSpPr>
                <p:cNvPr id="37" name="矩形 36"/>
                <p:cNvSpPr/>
                <p:nvPr/>
              </p:nvSpPr>
              <p:spPr>
                <a:xfrm rot="19380000">
                  <a:off x="4902784" y="3688900"/>
                  <a:ext cx="252000" cy="246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矩形 37"/>
                <p:cNvSpPr/>
                <p:nvPr/>
              </p:nvSpPr>
              <p:spPr>
                <a:xfrm rot="2220000" flipH="1">
                  <a:off x="5090641" y="3688901"/>
                  <a:ext cx="252000" cy="246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4" name="等腰三角形 33"/>
              <p:cNvSpPr/>
              <p:nvPr/>
            </p:nvSpPr>
            <p:spPr>
              <a:xfrm>
                <a:off x="5044333" y="3669385"/>
                <a:ext cx="302746" cy="12780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矩形 34"/>
              <p:cNvSpPr/>
              <p:nvPr/>
            </p:nvSpPr>
            <p:spPr>
              <a:xfrm>
                <a:off x="5043860" y="3797191"/>
                <a:ext cx="106784" cy="1407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5238624" y="3797191"/>
                <a:ext cx="106784" cy="1407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剪去单角的矩形 31"/>
            <p:cNvSpPr/>
            <p:nvPr/>
          </p:nvSpPr>
          <p:spPr>
            <a:xfrm flipH="1" flipV="1">
              <a:off x="5266528" y="3638125"/>
              <a:ext cx="45719" cy="88107"/>
            </a:xfrm>
            <a:prstGeom prst="snip1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6" name="组合 55"/>
          <p:cNvGrpSpPr/>
          <p:nvPr/>
        </p:nvGrpSpPr>
        <p:grpSpPr>
          <a:xfrm>
            <a:off x="3089738" y="5401794"/>
            <a:ext cx="490601" cy="441156"/>
            <a:chOff x="2928203" y="5369694"/>
            <a:chExt cx="465358" cy="418456"/>
          </a:xfrm>
          <a:solidFill>
            <a:schemeClr val="accent2"/>
          </a:solidFill>
        </p:grpSpPr>
        <p:grpSp>
          <p:nvGrpSpPr>
            <p:cNvPr id="39" name="组合 38"/>
            <p:cNvGrpSpPr/>
            <p:nvPr/>
          </p:nvGrpSpPr>
          <p:grpSpPr>
            <a:xfrm>
              <a:off x="2928203" y="5369694"/>
              <a:ext cx="460390" cy="418456"/>
              <a:chOff x="10760386" y="4041158"/>
              <a:chExt cx="460390" cy="418456"/>
            </a:xfrm>
            <a:grpFill/>
          </p:grpSpPr>
          <p:sp>
            <p:nvSpPr>
              <p:cNvPr id="40" name="任意多边形 39"/>
              <p:cNvSpPr/>
              <p:nvPr/>
            </p:nvSpPr>
            <p:spPr>
              <a:xfrm>
                <a:off x="10813541" y="4041158"/>
                <a:ext cx="407235" cy="357637"/>
              </a:xfrm>
              <a:custGeom>
                <a:avLst/>
                <a:gdLst>
                  <a:gd name="connsiteX0" fmla="*/ 6665 w 406232"/>
                  <a:gd name="connsiteY0" fmla="*/ 305095 h 348959"/>
                  <a:gd name="connsiteX1" fmla="*/ 6665 w 406232"/>
                  <a:gd name="connsiteY1" fmla="*/ 226514 h 348959"/>
                  <a:gd name="connsiteX2" fmla="*/ 73340 w 406232"/>
                  <a:gd name="connsiteY2" fmla="*/ 128882 h 348959"/>
                  <a:gd name="connsiteX3" fmla="*/ 244790 w 406232"/>
                  <a:gd name="connsiteY3" fmla="*/ 43157 h 348959"/>
                  <a:gd name="connsiteX4" fmla="*/ 401952 w 406232"/>
                  <a:gd name="connsiteY4" fmla="*/ 295 h 348959"/>
                  <a:gd name="connsiteX5" fmla="*/ 359090 w 406232"/>
                  <a:gd name="connsiteY5" fmla="*/ 26489 h 348959"/>
                  <a:gd name="connsiteX6" fmla="*/ 330515 w 406232"/>
                  <a:gd name="connsiteY6" fmla="*/ 69351 h 348959"/>
                  <a:gd name="connsiteX7" fmla="*/ 304321 w 406232"/>
                  <a:gd name="connsiteY7" fmla="*/ 114595 h 348959"/>
                  <a:gd name="connsiteX8" fmla="*/ 278127 w 406232"/>
                  <a:gd name="connsiteY8" fmla="*/ 209845 h 348959"/>
                  <a:gd name="connsiteX9" fmla="*/ 211452 w 406232"/>
                  <a:gd name="connsiteY9" fmla="*/ 305095 h 348959"/>
                  <a:gd name="connsiteX10" fmla="*/ 128108 w 406232"/>
                  <a:gd name="connsiteY10" fmla="*/ 345576 h 348959"/>
                  <a:gd name="connsiteX11" fmla="*/ 44765 w 406232"/>
                  <a:gd name="connsiteY11" fmla="*/ 345576 h 348959"/>
                  <a:gd name="connsiteX12" fmla="*/ 6665 w 406232"/>
                  <a:gd name="connsiteY12" fmla="*/ 305095 h 348959"/>
                  <a:gd name="connsiteX0-1" fmla="*/ 6665 w 406232"/>
                  <a:gd name="connsiteY0-2" fmla="*/ 305095 h 348959"/>
                  <a:gd name="connsiteX1-3" fmla="*/ 6665 w 406232"/>
                  <a:gd name="connsiteY1-4" fmla="*/ 226514 h 348959"/>
                  <a:gd name="connsiteX2-5" fmla="*/ 73340 w 406232"/>
                  <a:gd name="connsiteY2-6" fmla="*/ 128882 h 348959"/>
                  <a:gd name="connsiteX3-7" fmla="*/ 244790 w 406232"/>
                  <a:gd name="connsiteY3-8" fmla="*/ 43157 h 348959"/>
                  <a:gd name="connsiteX4-9" fmla="*/ 401952 w 406232"/>
                  <a:gd name="connsiteY4-10" fmla="*/ 295 h 348959"/>
                  <a:gd name="connsiteX5-11" fmla="*/ 359090 w 406232"/>
                  <a:gd name="connsiteY5-12" fmla="*/ 26489 h 348959"/>
                  <a:gd name="connsiteX6-13" fmla="*/ 330515 w 406232"/>
                  <a:gd name="connsiteY6-14" fmla="*/ 69351 h 348959"/>
                  <a:gd name="connsiteX7-15" fmla="*/ 278127 w 406232"/>
                  <a:gd name="connsiteY7-16" fmla="*/ 209845 h 348959"/>
                  <a:gd name="connsiteX8-17" fmla="*/ 211452 w 406232"/>
                  <a:gd name="connsiteY8-18" fmla="*/ 305095 h 348959"/>
                  <a:gd name="connsiteX9-19" fmla="*/ 128108 w 406232"/>
                  <a:gd name="connsiteY9-20" fmla="*/ 345576 h 348959"/>
                  <a:gd name="connsiteX10-21" fmla="*/ 44765 w 406232"/>
                  <a:gd name="connsiteY10-22" fmla="*/ 345576 h 348959"/>
                  <a:gd name="connsiteX11-23" fmla="*/ 6665 w 406232"/>
                  <a:gd name="connsiteY11-24" fmla="*/ 305095 h 348959"/>
                  <a:gd name="connsiteX0-25" fmla="*/ 6665 w 406232"/>
                  <a:gd name="connsiteY0-26" fmla="*/ 305095 h 357637"/>
                  <a:gd name="connsiteX1-27" fmla="*/ 6665 w 406232"/>
                  <a:gd name="connsiteY1-28" fmla="*/ 226514 h 357637"/>
                  <a:gd name="connsiteX2-29" fmla="*/ 73340 w 406232"/>
                  <a:gd name="connsiteY2-30" fmla="*/ 128882 h 357637"/>
                  <a:gd name="connsiteX3-31" fmla="*/ 244790 w 406232"/>
                  <a:gd name="connsiteY3-32" fmla="*/ 43157 h 357637"/>
                  <a:gd name="connsiteX4-33" fmla="*/ 401952 w 406232"/>
                  <a:gd name="connsiteY4-34" fmla="*/ 295 h 357637"/>
                  <a:gd name="connsiteX5-35" fmla="*/ 359090 w 406232"/>
                  <a:gd name="connsiteY5-36" fmla="*/ 26489 h 357637"/>
                  <a:gd name="connsiteX6-37" fmla="*/ 330515 w 406232"/>
                  <a:gd name="connsiteY6-38" fmla="*/ 69351 h 357637"/>
                  <a:gd name="connsiteX7-39" fmla="*/ 278127 w 406232"/>
                  <a:gd name="connsiteY7-40" fmla="*/ 209845 h 357637"/>
                  <a:gd name="connsiteX8-41" fmla="*/ 211452 w 406232"/>
                  <a:gd name="connsiteY8-42" fmla="*/ 305095 h 357637"/>
                  <a:gd name="connsiteX9-43" fmla="*/ 120964 w 406232"/>
                  <a:gd name="connsiteY9-44" fmla="*/ 355101 h 357637"/>
                  <a:gd name="connsiteX10-45" fmla="*/ 44765 w 406232"/>
                  <a:gd name="connsiteY10-46" fmla="*/ 345576 h 357637"/>
                  <a:gd name="connsiteX11-47" fmla="*/ 6665 w 406232"/>
                  <a:gd name="connsiteY11-48" fmla="*/ 305095 h 357637"/>
                  <a:gd name="connsiteX0-49" fmla="*/ 6665 w 406232"/>
                  <a:gd name="connsiteY0-50" fmla="*/ 305095 h 357637"/>
                  <a:gd name="connsiteX1-51" fmla="*/ 6665 w 406232"/>
                  <a:gd name="connsiteY1-52" fmla="*/ 226514 h 357637"/>
                  <a:gd name="connsiteX2-53" fmla="*/ 73340 w 406232"/>
                  <a:gd name="connsiteY2-54" fmla="*/ 128882 h 357637"/>
                  <a:gd name="connsiteX3-55" fmla="*/ 244790 w 406232"/>
                  <a:gd name="connsiteY3-56" fmla="*/ 43157 h 357637"/>
                  <a:gd name="connsiteX4-57" fmla="*/ 401952 w 406232"/>
                  <a:gd name="connsiteY4-58" fmla="*/ 295 h 357637"/>
                  <a:gd name="connsiteX5-59" fmla="*/ 359090 w 406232"/>
                  <a:gd name="connsiteY5-60" fmla="*/ 26489 h 357637"/>
                  <a:gd name="connsiteX6-61" fmla="*/ 330515 w 406232"/>
                  <a:gd name="connsiteY6-62" fmla="*/ 69351 h 357637"/>
                  <a:gd name="connsiteX7-63" fmla="*/ 278127 w 406232"/>
                  <a:gd name="connsiteY7-64" fmla="*/ 209845 h 357637"/>
                  <a:gd name="connsiteX8-65" fmla="*/ 211452 w 406232"/>
                  <a:gd name="connsiteY8-66" fmla="*/ 305095 h 357637"/>
                  <a:gd name="connsiteX9-67" fmla="*/ 120964 w 406232"/>
                  <a:gd name="connsiteY9-68" fmla="*/ 355101 h 357637"/>
                  <a:gd name="connsiteX10-69" fmla="*/ 44765 w 406232"/>
                  <a:gd name="connsiteY10-70" fmla="*/ 345576 h 357637"/>
                  <a:gd name="connsiteX11-71" fmla="*/ 6665 w 406232"/>
                  <a:gd name="connsiteY11-72" fmla="*/ 305095 h 357637"/>
                  <a:gd name="connsiteX0-73" fmla="*/ 6665 w 406232"/>
                  <a:gd name="connsiteY0-74" fmla="*/ 305095 h 357637"/>
                  <a:gd name="connsiteX1-75" fmla="*/ 6665 w 406232"/>
                  <a:gd name="connsiteY1-76" fmla="*/ 226514 h 357637"/>
                  <a:gd name="connsiteX2-77" fmla="*/ 73340 w 406232"/>
                  <a:gd name="connsiteY2-78" fmla="*/ 128882 h 357637"/>
                  <a:gd name="connsiteX3-79" fmla="*/ 244790 w 406232"/>
                  <a:gd name="connsiteY3-80" fmla="*/ 43157 h 357637"/>
                  <a:gd name="connsiteX4-81" fmla="*/ 401952 w 406232"/>
                  <a:gd name="connsiteY4-82" fmla="*/ 295 h 357637"/>
                  <a:gd name="connsiteX5-83" fmla="*/ 359090 w 406232"/>
                  <a:gd name="connsiteY5-84" fmla="*/ 26489 h 357637"/>
                  <a:gd name="connsiteX6-85" fmla="*/ 330515 w 406232"/>
                  <a:gd name="connsiteY6-86" fmla="*/ 69351 h 357637"/>
                  <a:gd name="connsiteX7-87" fmla="*/ 278127 w 406232"/>
                  <a:gd name="connsiteY7-88" fmla="*/ 209845 h 357637"/>
                  <a:gd name="connsiteX8-89" fmla="*/ 211452 w 406232"/>
                  <a:gd name="connsiteY8-90" fmla="*/ 305095 h 357637"/>
                  <a:gd name="connsiteX9-91" fmla="*/ 120964 w 406232"/>
                  <a:gd name="connsiteY9-92" fmla="*/ 355101 h 357637"/>
                  <a:gd name="connsiteX10-93" fmla="*/ 44765 w 406232"/>
                  <a:gd name="connsiteY10-94" fmla="*/ 345576 h 357637"/>
                  <a:gd name="connsiteX11-95" fmla="*/ 6665 w 406232"/>
                  <a:gd name="connsiteY11-96" fmla="*/ 305095 h 357637"/>
                  <a:gd name="connsiteX0-97" fmla="*/ 6665 w 406232"/>
                  <a:gd name="connsiteY0-98" fmla="*/ 305095 h 357637"/>
                  <a:gd name="connsiteX1-99" fmla="*/ 6665 w 406232"/>
                  <a:gd name="connsiteY1-100" fmla="*/ 226514 h 357637"/>
                  <a:gd name="connsiteX2-101" fmla="*/ 73340 w 406232"/>
                  <a:gd name="connsiteY2-102" fmla="*/ 128882 h 357637"/>
                  <a:gd name="connsiteX3-103" fmla="*/ 244790 w 406232"/>
                  <a:gd name="connsiteY3-104" fmla="*/ 43157 h 357637"/>
                  <a:gd name="connsiteX4-105" fmla="*/ 401952 w 406232"/>
                  <a:gd name="connsiteY4-106" fmla="*/ 295 h 357637"/>
                  <a:gd name="connsiteX5-107" fmla="*/ 359090 w 406232"/>
                  <a:gd name="connsiteY5-108" fmla="*/ 26489 h 357637"/>
                  <a:gd name="connsiteX6-109" fmla="*/ 330515 w 406232"/>
                  <a:gd name="connsiteY6-110" fmla="*/ 69351 h 357637"/>
                  <a:gd name="connsiteX7-111" fmla="*/ 278127 w 406232"/>
                  <a:gd name="connsiteY7-112" fmla="*/ 209845 h 357637"/>
                  <a:gd name="connsiteX8-113" fmla="*/ 211452 w 406232"/>
                  <a:gd name="connsiteY8-114" fmla="*/ 305095 h 357637"/>
                  <a:gd name="connsiteX9-115" fmla="*/ 120964 w 406232"/>
                  <a:gd name="connsiteY9-116" fmla="*/ 355101 h 357637"/>
                  <a:gd name="connsiteX10-117" fmla="*/ 44765 w 406232"/>
                  <a:gd name="connsiteY10-118" fmla="*/ 345576 h 357637"/>
                  <a:gd name="connsiteX11-119" fmla="*/ 6665 w 406232"/>
                  <a:gd name="connsiteY11-120" fmla="*/ 305095 h 357637"/>
                  <a:gd name="connsiteX0-121" fmla="*/ 7668 w 407235"/>
                  <a:gd name="connsiteY0-122" fmla="*/ 305095 h 357637"/>
                  <a:gd name="connsiteX1-123" fmla="*/ 7668 w 407235"/>
                  <a:gd name="connsiteY1-124" fmla="*/ 226514 h 357637"/>
                  <a:gd name="connsiteX2-125" fmla="*/ 74343 w 407235"/>
                  <a:gd name="connsiteY2-126" fmla="*/ 128882 h 357637"/>
                  <a:gd name="connsiteX3-127" fmla="*/ 245793 w 407235"/>
                  <a:gd name="connsiteY3-128" fmla="*/ 43157 h 357637"/>
                  <a:gd name="connsiteX4-129" fmla="*/ 402955 w 407235"/>
                  <a:gd name="connsiteY4-130" fmla="*/ 295 h 357637"/>
                  <a:gd name="connsiteX5-131" fmla="*/ 360093 w 407235"/>
                  <a:gd name="connsiteY5-132" fmla="*/ 26489 h 357637"/>
                  <a:gd name="connsiteX6-133" fmla="*/ 331518 w 407235"/>
                  <a:gd name="connsiteY6-134" fmla="*/ 69351 h 357637"/>
                  <a:gd name="connsiteX7-135" fmla="*/ 279130 w 407235"/>
                  <a:gd name="connsiteY7-136" fmla="*/ 209845 h 357637"/>
                  <a:gd name="connsiteX8-137" fmla="*/ 212455 w 407235"/>
                  <a:gd name="connsiteY8-138" fmla="*/ 305095 h 357637"/>
                  <a:gd name="connsiteX9-139" fmla="*/ 121967 w 407235"/>
                  <a:gd name="connsiteY9-140" fmla="*/ 355101 h 357637"/>
                  <a:gd name="connsiteX10-141" fmla="*/ 45768 w 407235"/>
                  <a:gd name="connsiteY10-142" fmla="*/ 345576 h 357637"/>
                  <a:gd name="connsiteX11-143" fmla="*/ 7668 w 407235"/>
                  <a:gd name="connsiteY11-144" fmla="*/ 305095 h 3576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407235" h="357637">
                    <a:moveTo>
                      <a:pt x="7668" y="305095"/>
                    </a:moveTo>
                    <a:cubicBezTo>
                      <a:pt x="1318" y="285251"/>
                      <a:pt x="-5826" y="270170"/>
                      <a:pt x="7668" y="226514"/>
                    </a:cubicBezTo>
                    <a:cubicBezTo>
                      <a:pt x="21162" y="182858"/>
                      <a:pt x="48943" y="149916"/>
                      <a:pt x="74343" y="128882"/>
                    </a:cubicBezTo>
                    <a:cubicBezTo>
                      <a:pt x="99743" y="107848"/>
                      <a:pt x="191024" y="64588"/>
                      <a:pt x="245793" y="43157"/>
                    </a:cubicBezTo>
                    <a:cubicBezTo>
                      <a:pt x="300562" y="21726"/>
                      <a:pt x="383905" y="3073"/>
                      <a:pt x="402955" y="295"/>
                    </a:cubicBezTo>
                    <a:cubicBezTo>
                      <a:pt x="422005" y="-2483"/>
                      <a:pt x="371999" y="14980"/>
                      <a:pt x="360093" y="26489"/>
                    </a:cubicBezTo>
                    <a:cubicBezTo>
                      <a:pt x="348187" y="37998"/>
                      <a:pt x="345012" y="38792"/>
                      <a:pt x="331518" y="69351"/>
                    </a:cubicBezTo>
                    <a:cubicBezTo>
                      <a:pt x="318024" y="99910"/>
                      <a:pt x="298974" y="170554"/>
                      <a:pt x="279130" y="209845"/>
                    </a:cubicBezTo>
                    <a:cubicBezTo>
                      <a:pt x="259286" y="249136"/>
                      <a:pt x="238649" y="280886"/>
                      <a:pt x="212455" y="305095"/>
                    </a:cubicBezTo>
                    <a:cubicBezTo>
                      <a:pt x="186261" y="329304"/>
                      <a:pt x="149748" y="348354"/>
                      <a:pt x="121967" y="355101"/>
                    </a:cubicBezTo>
                    <a:cubicBezTo>
                      <a:pt x="94186" y="361848"/>
                      <a:pt x="64818" y="353910"/>
                      <a:pt x="45768" y="345576"/>
                    </a:cubicBezTo>
                    <a:cubicBezTo>
                      <a:pt x="26718" y="337242"/>
                      <a:pt x="14018" y="324939"/>
                      <a:pt x="7668" y="3050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任意多边形 40"/>
              <p:cNvSpPr/>
              <p:nvPr/>
            </p:nvSpPr>
            <p:spPr>
              <a:xfrm>
                <a:off x="10760386" y="4337977"/>
                <a:ext cx="95196" cy="121637"/>
              </a:xfrm>
              <a:custGeom>
                <a:avLst/>
                <a:gdLst>
                  <a:gd name="connsiteX0" fmla="*/ 114303 w 114583"/>
                  <a:gd name="connsiteY0" fmla="*/ 621 h 110589"/>
                  <a:gd name="connsiteX1" fmla="*/ 66678 w 114583"/>
                  <a:gd name="connsiteY1" fmla="*/ 60153 h 110589"/>
                  <a:gd name="connsiteX2" fmla="*/ 40484 w 114583"/>
                  <a:gd name="connsiteY2" fmla="*/ 110159 h 110589"/>
                  <a:gd name="connsiteX3" fmla="*/ 3 w 114583"/>
                  <a:gd name="connsiteY3" fmla="*/ 81584 h 110589"/>
                  <a:gd name="connsiteX4" fmla="*/ 42865 w 114583"/>
                  <a:gd name="connsiteY4" fmla="*/ 33959 h 110589"/>
                  <a:gd name="connsiteX5" fmla="*/ 114303 w 114583"/>
                  <a:gd name="connsiteY5" fmla="*/ 621 h 110589"/>
                  <a:gd name="connsiteX0-1" fmla="*/ 114303 w 114766"/>
                  <a:gd name="connsiteY0-2" fmla="*/ 7143 h 117111"/>
                  <a:gd name="connsiteX1-3" fmla="*/ 66678 w 114766"/>
                  <a:gd name="connsiteY1-4" fmla="*/ 66675 h 117111"/>
                  <a:gd name="connsiteX2-5" fmla="*/ 40484 w 114766"/>
                  <a:gd name="connsiteY2-6" fmla="*/ 116681 h 117111"/>
                  <a:gd name="connsiteX3-7" fmla="*/ 3 w 114766"/>
                  <a:gd name="connsiteY3-8" fmla="*/ 88106 h 117111"/>
                  <a:gd name="connsiteX4-9" fmla="*/ 42865 w 114766"/>
                  <a:gd name="connsiteY4-10" fmla="*/ 40481 h 117111"/>
                  <a:gd name="connsiteX5-11" fmla="*/ 88109 w 114766"/>
                  <a:gd name="connsiteY5-12" fmla="*/ 4762 h 117111"/>
                  <a:gd name="connsiteX6" fmla="*/ 114303 w 114766"/>
                  <a:gd name="connsiteY6" fmla="*/ 7143 h 117111"/>
                  <a:gd name="connsiteX0-13" fmla="*/ 114306 w 114769"/>
                  <a:gd name="connsiteY0-14" fmla="*/ 7143 h 109586"/>
                  <a:gd name="connsiteX1-15" fmla="*/ 66681 w 114769"/>
                  <a:gd name="connsiteY1-16" fmla="*/ 66675 h 109586"/>
                  <a:gd name="connsiteX2-17" fmla="*/ 29099 w 114769"/>
                  <a:gd name="connsiteY2-18" fmla="*/ 108934 h 109586"/>
                  <a:gd name="connsiteX3-19" fmla="*/ 6 w 114769"/>
                  <a:gd name="connsiteY3-20" fmla="*/ 88106 h 109586"/>
                  <a:gd name="connsiteX4-21" fmla="*/ 42868 w 114769"/>
                  <a:gd name="connsiteY4-22" fmla="*/ 40481 h 109586"/>
                  <a:gd name="connsiteX5-23" fmla="*/ 88112 w 114769"/>
                  <a:gd name="connsiteY5-24" fmla="*/ 4762 h 109586"/>
                  <a:gd name="connsiteX6-25" fmla="*/ 114306 w 114769"/>
                  <a:gd name="connsiteY6-26" fmla="*/ 7143 h 109586"/>
                  <a:gd name="connsiteX0-27" fmla="*/ 148467 w 148642"/>
                  <a:gd name="connsiteY0-28" fmla="*/ 2864 h 123382"/>
                  <a:gd name="connsiteX1-29" fmla="*/ 66681 w 148642"/>
                  <a:gd name="connsiteY1-30" fmla="*/ 80472 h 123382"/>
                  <a:gd name="connsiteX2-31" fmla="*/ 29099 w 148642"/>
                  <a:gd name="connsiteY2-32" fmla="*/ 122731 h 123382"/>
                  <a:gd name="connsiteX3-33" fmla="*/ 6 w 148642"/>
                  <a:gd name="connsiteY3-34" fmla="*/ 101903 h 123382"/>
                  <a:gd name="connsiteX4-35" fmla="*/ 42868 w 148642"/>
                  <a:gd name="connsiteY4-36" fmla="*/ 54278 h 123382"/>
                  <a:gd name="connsiteX5-37" fmla="*/ 88112 w 148642"/>
                  <a:gd name="connsiteY5-38" fmla="*/ 18559 h 123382"/>
                  <a:gd name="connsiteX6-39" fmla="*/ 148467 w 148642"/>
                  <a:gd name="connsiteY6-40" fmla="*/ 2864 h 123382"/>
                  <a:gd name="connsiteX0-41" fmla="*/ 148467 w 151739"/>
                  <a:gd name="connsiteY0-42" fmla="*/ 11381 h 131899"/>
                  <a:gd name="connsiteX1-43" fmla="*/ 66681 w 151739"/>
                  <a:gd name="connsiteY1-44" fmla="*/ 88989 h 131899"/>
                  <a:gd name="connsiteX2-45" fmla="*/ 29099 w 151739"/>
                  <a:gd name="connsiteY2-46" fmla="*/ 131248 h 131899"/>
                  <a:gd name="connsiteX3-47" fmla="*/ 6 w 151739"/>
                  <a:gd name="connsiteY3-48" fmla="*/ 110420 h 131899"/>
                  <a:gd name="connsiteX4-49" fmla="*/ 42868 w 151739"/>
                  <a:gd name="connsiteY4-50" fmla="*/ 62795 h 131899"/>
                  <a:gd name="connsiteX5-51" fmla="*/ 129865 w 151739"/>
                  <a:gd name="connsiteY5-52" fmla="*/ 3837 h 131899"/>
                  <a:gd name="connsiteX6-53" fmla="*/ 148467 w 151739"/>
                  <a:gd name="connsiteY6-54" fmla="*/ 11381 h 1318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51739" h="131899">
                    <a:moveTo>
                      <a:pt x="148467" y="11381"/>
                    </a:moveTo>
                    <a:cubicBezTo>
                      <a:pt x="137936" y="25573"/>
                      <a:pt x="86576" y="69011"/>
                      <a:pt x="66681" y="88989"/>
                    </a:cubicBezTo>
                    <a:cubicBezTo>
                      <a:pt x="46786" y="108967"/>
                      <a:pt x="40211" y="127676"/>
                      <a:pt x="29099" y="131248"/>
                    </a:cubicBezTo>
                    <a:cubicBezTo>
                      <a:pt x="17987" y="134820"/>
                      <a:pt x="-391" y="123120"/>
                      <a:pt x="6" y="110420"/>
                    </a:cubicBezTo>
                    <a:cubicBezTo>
                      <a:pt x="403" y="97720"/>
                      <a:pt x="21225" y="80559"/>
                      <a:pt x="42868" y="62795"/>
                    </a:cubicBezTo>
                    <a:cubicBezTo>
                      <a:pt x="64511" y="45031"/>
                      <a:pt x="117959" y="9393"/>
                      <a:pt x="129865" y="3837"/>
                    </a:cubicBezTo>
                    <a:cubicBezTo>
                      <a:pt x="141771" y="-1719"/>
                      <a:pt x="158998" y="-2811"/>
                      <a:pt x="148467" y="113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2" name="任意多边形 41"/>
            <p:cNvSpPr/>
            <p:nvPr/>
          </p:nvSpPr>
          <p:spPr>
            <a:xfrm>
              <a:off x="3070141" y="5369694"/>
              <a:ext cx="323420" cy="355925"/>
            </a:xfrm>
            <a:custGeom>
              <a:avLst/>
              <a:gdLst>
                <a:gd name="connsiteX0" fmla="*/ 319140 w 323420"/>
                <a:gd name="connsiteY0" fmla="*/ 295 h 355925"/>
                <a:gd name="connsiteX1" fmla="*/ 276278 w 323420"/>
                <a:gd name="connsiteY1" fmla="*/ 26489 h 355925"/>
                <a:gd name="connsiteX2" fmla="*/ 247703 w 323420"/>
                <a:gd name="connsiteY2" fmla="*/ 69351 h 355925"/>
                <a:gd name="connsiteX3" fmla="*/ 195315 w 323420"/>
                <a:gd name="connsiteY3" fmla="*/ 209845 h 355925"/>
                <a:gd name="connsiteX4" fmla="*/ 128640 w 323420"/>
                <a:gd name="connsiteY4" fmla="*/ 305095 h 355925"/>
                <a:gd name="connsiteX5" fmla="*/ 84656 w 323420"/>
                <a:gd name="connsiteY5" fmla="*/ 336177 h 355925"/>
                <a:gd name="connsiteX6" fmla="*/ 36710 w 323420"/>
                <a:gd name="connsiteY6" fmla="*/ 355132 h 355925"/>
                <a:gd name="connsiteX7" fmla="*/ 0 w 323420"/>
                <a:gd name="connsiteY7" fmla="*/ 355925 h 355925"/>
                <a:gd name="connsiteX8" fmla="*/ 82794 w 323420"/>
                <a:gd name="connsiteY8" fmla="*/ 77974 h 355925"/>
                <a:gd name="connsiteX9" fmla="*/ 115655 w 323420"/>
                <a:gd name="connsiteY9" fmla="*/ 62635 h 355925"/>
                <a:gd name="connsiteX10" fmla="*/ 161978 w 323420"/>
                <a:gd name="connsiteY10" fmla="*/ 43157 h 355925"/>
                <a:gd name="connsiteX11" fmla="*/ 319140 w 323420"/>
                <a:gd name="connsiteY11" fmla="*/ 295 h 35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3420" h="355925">
                  <a:moveTo>
                    <a:pt x="319140" y="295"/>
                  </a:moveTo>
                  <a:cubicBezTo>
                    <a:pt x="338190" y="-2483"/>
                    <a:pt x="288184" y="14980"/>
                    <a:pt x="276278" y="26489"/>
                  </a:cubicBezTo>
                  <a:cubicBezTo>
                    <a:pt x="264372" y="37998"/>
                    <a:pt x="261197" y="38792"/>
                    <a:pt x="247703" y="69351"/>
                  </a:cubicBezTo>
                  <a:cubicBezTo>
                    <a:pt x="234209" y="99910"/>
                    <a:pt x="215159" y="170554"/>
                    <a:pt x="195315" y="209845"/>
                  </a:cubicBezTo>
                  <a:cubicBezTo>
                    <a:pt x="175471" y="249136"/>
                    <a:pt x="154834" y="280886"/>
                    <a:pt x="128640" y="305095"/>
                  </a:cubicBezTo>
                  <a:lnTo>
                    <a:pt x="84656" y="336177"/>
                  </a:lnTo>
                  <a:lnTo>
                    <a:pt x="36710" y="355132"/>
                  </a:lnTo>
                  <a:lnTo>
                    <a:pt x="0" y="355925"/>
                  </a:lnTo>
                  <a:lnTo>
                    <a:pt x="82794" y="77974"/>
                  </a:lnTo>
                  <a:lnTo>
                    <a:pt x="115655" y="62635"/>
                  </a:lnTo>
                  <a:cubicBezTo>
                    <a:pt x="132312" y="55237"/>
                    <a:pt x="148286" y="48515"/>
                    <a:pt x="161978" y="43157"/>
                  </a:cubicBezTo>
                  <a:cubicBezTo>
                    <a:pt x="216747" y="21726"/>
                    <a:pt x="300090" y="3073"/>
                    <a:pt x="319140" y="2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任意多边形 42"/>
            <p:cNvSpPr/>
            <p:nvPr/>
          </p:nvSpPr>
          <p:spPr>
            <a:xfrm>
              <a:off x="2996123" y="5505148"/>
              <a:ext cx="181927" cy="183765"/>
            </a:xfrm>
            <a:custGeom>
              <a:avLst/>
              <a:gdLst>
                <a:gd name="connsiteX0" fmla="*/ 975 w 178496"/>
                <a:gd name="connsiteY0" fmla="*/ 166776 h 170879"/>
                <a:gd name="connsiteX1" fmla="*/ 91463 w 178496"/>
                <a:gd name="connsiteY1" fmla="*/ 64383 h 170879"/>
                <a:gd name="connsiteX2" fmla="*/ 177188 w 178496"/>
                <a:gd name="connsiteY2" fmla="*/ 89 h 170879"/>
                <a:gd name="connsiteX3" fmla="*/ 136706 w 178496"/>
                <a:gd name="connsiteY3" fmla="*/ 52476 h 170879"/>
                <a:gd name="connsiteX4" fmla="*/ 48600 w 178496"/>
                <a:gd name="connsiteY4" fmla="*/ 138201 h 170879"/>
                <a:gd name="connsiteX5" fmla="*/ 975 w 178496"/>
                <a:gd name="connsiteY5" fmla="*/ 166776 h 170879"/>
                <a:gd name="connsiteX0-1" fmla="*/ 3352 w 180873"/>
                <a:gd name="connsiteY0-2" fmla="*/ 166776 h 173137"/>
                <a:gd name="connsiteX1-3" fmla="*/ 93840 w 180873"/>
                <a:gd name="connsiteY1-4" fmla="*/ 64383 h 173137"/>
                <a:gd name="connsiteX2-5" fmla="*/ 179565 w 180873"/>
                <a:gd name="connsiteY2-6" fmla="*/ 89 h 173137"/>
                <a:gd name="connsiteX3-7" fmla="*/ 139083 w 180873"/>
                <a:gd name="connsiteY3-8" fmla="*/ 52476 h 173137"/>
                <a:gd name="connsiteX4-9" fmla="*/ 50977 w 180873"/>
                <a:gd name="connsiteY4-10" fmla="*/ 138201 h 173137"/>
                <a:gd name="connsiteX5-11" fmla="*/ 22402 w 180873"/>
                <a:gd name="connsiteY5-12" fmla="*/ 159633 h 173137"/>
                <a:gd name="connsiteX6" fmla="*/ 3352 w 180873"/>
                <a:gd name="connsiteY6" fmla="*/ 166776 h 173137"/>
                <a:gd name="connsiteX0-13" fmla="*/ 4789 w 182310"/>
                <a:gd name="connsiteY0-14" fmla="*/ 166776 h 185696"/>
                <a:gd name="connsiteX1-15" fmla="*/ 95277 w 182310"/>
                <a:gd name="connsiteY1-16" fmla="*/ 64383 h 185696"/>
                <a:gd name="connsiteX2-17" fmla="*/ 181002 w 182310"/>
                <a:gd name="connsiteY2-18" fmla="*/ 89 h 185696"/>
                <a:gd name="connsiteX3-19" fmla="*/ 140520 w 182310"/>
                <a:gd name="connsiteY3-20" fmla="*/ 52476 h 185696"/>
                <a:gd name="connsiteX4-21" fmla="*/ 52414 w 182310"/>
                <a:gd name="connsiteY4-22" fmla="*/ 138201 h 185696"/>
                <a:gd name="connsiteX5-23" fmla="*/ 16695 w 182310"/>
                <a:gd name="connsiteY5-24" fmla="*/ 183445 h 185696"/>
                <a:gd name="connsiteX6-25" fmla="*/ 4789 w 182310"/>
                <a:gd name="connsiteY6-26" fmla="*/ 166776 h 185696"/>
                <a:gd name="connsiteX0-27" fmla="*/ 4789 w 181809"/>
                <a:gd name="connsiteY0-28" fmla="*/ 166776 h 185696"/>
                <a:gd name="connsiteX1-29" fmla="*/ 95277 w 181809"/>
                <a:gd name="connsiteY1-30" fmla="*/ 64383 h 185696"/>
                <a:gd name="connsiteX2-31" fmla="*/ 181002 w 181809"/>
                <a:gd name="connsiteY2-32" fmla="*/ 89 h 185696"/>
                <a:gd name="connsiteX3-33" fmla="*/ 133376 w 181809"/>
                <a:gd name="connsiteY3-34" fmla="*/ 52476 h 185696"/>
                <a:gd name="connsiteX4-35" fmla="*/ 52414 w 181809"/>
                <a:gd name="connsiteY4-36" fmla="*/ 138201 h 185696"/>
                <a:gd name="connsiteX5-37" fmla="*/ 16695 w 181809"/>
                <a:gd name="connsiteY5-38" fmla="*/ 183445 h 185696"/>
                <a:gd name="connsiteX6-39" fmla="*/ 4789 w 181809"/>
                <a:gd name="connsiteY6-40" fmla="*/ 166776 h 185696"/>
                <a:gd name="connsiteX0-41" fmla="*/ 4789 w 181809"/>
                <a:gd name="connsiteY0-42" fmla="*/ 166776 h 185696"/>
                <a:gd name="connsiteX1-43" fmla="*/ 95277 w 181809"/>
                <a:gd name="connsiteY1-44" fmla="*/ 64383 h 185696"/>
                <a:gd name="connsiteX2-45" fmla="*/ 181002 w 181809"/>
                <a:gd name="connsiteY2-46" fmla="*/ 89 h 185696"/>
                <a:gd name="connsiteX3-47" fmla="*/ 133376 w 181809"/>
                <a:gd name="connsiteY3-48" fmla="*/ 52476 h 185696"/>
                <a:gd name="connsiteX4-49" fmla="*/ 52414 w 181809"/>
                <a:gd name="connsiteY4-50" fmla="*/ 133439 h 185696"/>
                <a:gd name="connsiteX5-51" fmla="*/ 16695 w 181809"/>
                <a:gd name="connsiteY5-52" fmla="*/ 183445 h 185696"/>
                <a:gd name="connsiteX6-53" fmla="*/ 4789 w 181809"/>
                <a:gd name="connsiteY6-54" fmla="*/ 166776 h 185696"/>
                <a:gd name="connsiteX0-55" fmla="*/ 6892 w 183912"/>
                <a:gd name="connsiteY0-56" fmla="*/ 166776 h 183799"/>
                <a:gd name="connsiteX1-57" fmla="*/ 97380 w 183912"/>
                <a:gd name="connsiteY1-58" fmla="*/ 64383 h 183799"/>
                <a:gd name="connsiteX2-59" fmla="*/ 183105 w 183912"/>
                <a:gd name="connsiteY2-60" fmla="*/ 89 h 183799"/>
                <a:gd name="connsiteX3-61" fmla="*/ 135479 w 183912"/>
                <a:gd name="connsiteY3-62" fmla="*/ 52476 h 183799"/>
                <a:gd name="connsiteX4-63" fmla="*/ 54517 w 183912"/>
                <a:gd name="connsiteY4-64" fmla="*/ 133439 h 183799"/>
                <a:gd name="connsiteX5-65" fmla="*/ 11655 w 183912"/>
                <a:gd name="connsiteY5-66" fmla="*/ 181064 h 183799"/>
                <a:gd name="connsiteX6-67" fmla="*/ 6892 w 183912"/>
                <a:gd name="connsiteY6-68" fmla="*/ 166776 h 183799"/>
                <a:gd name="connsiteX0-69" fmla="*/ 6892 w 183575"/>
                <a:gd name="connsiteY0-70" fmla="*/ 166823 h 183846"/>
                <a:gd name="connsiteX1-71" fmla="*/ 97380 w 183575"/>
                <a:gd name="connsiteY1-72" fmla="*/ 64430 h 183846"/>
                <a:gd name="connsiteX2-73" fmla="*/ 183105 w 183575"/>
                <a:gd name="connsiteY2-74" fmla="*/ 136 h 183846"/>
                <a:gd name="connsiteX3-75" fmla="*/ 128336 w 183575"/>
                <a:gd name="connsiteY3-76" fmla="*/ 50142 h 183846"/>
                <a:gd name="connsiteX4-77" fmla="*/ 54517 w 183575"/>
                <a:gd name="connsiteY4-78" fmla="*/ 133486 h 183846"/>
                <a:gd name="connsiteX5-79" fmla="*/ 11655 w 183575"/>
                <a:gd name="connsiteY5-80" fmla="*/ 181111 h 183846"/>
                <a:gd name="connsiteX6-81" fmla="*/ 6892 w 183575"/>
                <a:gd name="connsiteY6-82" fmla="*/ 166823 h 183846"/>
                <a:gd name="connsiteX0-83" fmla="*/ 6892 w 183417"/>
                <a:gd name="connsiteY0-84" fmla="*/ 166742 h 183765"/>
                <a:gd name="connsiteX1-85" fmla="*/ 97380 w 183417"/>
                <a:gd name="connsiteY1-86" fmla="*/ 64349 h 183765"/>
                <a:gd name="connsiteX2-87" fmla="*/ 183105 w 183417"/>
                <a:gd name="connsiteY2-88" fmla="*/ 55 h 183765"/>
                <a:gd name="connsiteX3-89" fmla="*/ 123574 w 183417"/>
                <a:gd name="connsiteY3-90" fmla="*/ 54824 h 183765"/>
                <a:gd name="connsiteX4-91" fmla="*/ 54517 w 183417"/>
                <a:gd name="connsiteY4-92" fmla="*/ 133405 h 183765"/>
                <a:gd name="connsiteX5-93" fmla="*/ 11655 w 183417"/>
                <a:gd name="connsiteY5-94" fmla="*/ 181030 h 183765"/>
                <a:gd name="connsiteX6-95" fmla="*/ 6892 w 183417"/>
                <a:gd name="connsiteY6-96" fmla="*/ 166742 h 183765"/>
                <a:gd name="connsiteX0-97" fmla="*/ 5402 w 181927"/>
                <a:gd name="connsiteY0-98" fmla="*/ 166742 h 183765"/>
                <a:gd name="connsiteX1-99" fmla="*/ 95890 w 181927"/>
                <a:gd name="connsiteY1-100" fmla="*/ 64349 h 183765"/>
                <a:gd name="connsiteX2-101" fmla="*/ 181615 w 181927"/>
                <a:gd name="connsiteY2-102" fmla="*/ 55 h 183765"/>
                <a:gd name="connsiteX3-103" fmla="*/ 122084 w 181927"/>
                <a:gd name="connsiteY3-104" fmla="*/ 54824 h 183765"/>
                <a:gd name="connsiteX4-105" fmla="*/ 53027 w 181927"/>
                <a:gd name="connsiteY4-106" fmla="*/ 133405 h 183765"/>
                <a:gd name="connsiteX5-107" fmla="*/ 14927 w 181927"/>
                <a:gd name="connsiteY5-108" fmla="*/ 181030 h 183765"/>
                <a:gd name="connsiteX6-109" fmla="*/ 5402 w 181927"/>
                <a:gd name="connsiteY6-110" fmla="*/ 166742 h 1837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5" y="connsiteY6-26"/>
                </a:cxn>
              </a:cxnLst>
              <a:rect l="l" t="t" r="r" b="b"/>
              <a:pathLst>
                <a:path w="181927" h="183765">
                  <a:moveTo>
                    <a:pt x="5402" y="166742"/>
                  </a:moveTo>
                  <a:cubicBezTo>
                    <a:pt x="18896" y="147295"/>
                    <a:pt x="66521" y="92130"/>
                    <a:pt x="95890" y="64349"/>
                  </a:cubicBezTo>
                  <a:cubicBezTo>
                    <a:pt x="125259" y="36568"/>
                    <a:pt x="177249" y="1642"/>
                    <a:pt x="181615" y="55"/>
                  </a:cubicBezTo>
                  <a:cubicBezTo>
                    <a:pt x="185981" y="-1532"/>
                    <a:pt x="143515" y="31805"/>
                    <a:pt x="122084" y="54824"/>
                  </a:cubicBezTo>
                  <a:cubicBezTo>
                    <a:pt x="100653" y="77843"/>
                    <a:pt x="70886" y="112371"/>
                    <a:pt x="53027" y="133405"/>
                  </a:cubicBezTo>
                  <a:cubicBezTo>
                    <a:pt x="35168" y="154439"/>
                    <a:pt x="22865" y="176268"/>
                    <a:pt x="14927" y="181030"/>
                  </a:cubicBezTo>
                  <a:cubicBezTo>
                    <a:pt x="6990" y="185793"/>
                    <a:pt x="-8092" y="186189"/>
                    <a:pt x="5402" y="1667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1" name="矩形 60"/>
          <p:cNvSpPr/>
          <p:nvPr/>
        </p:nvSpPr>
        <p:spPr>
          <a:xfrm>
            <a:off x="6317556" y="2165168"/>
            <a:ext cx="1570043" cy="454354"/>
          </a:xfrm>
          <a:prstGeom prst="rect">
            <a:avLst/>
          </a:prstGeom>
        </p:spPr>
        <p:txBody>
          <a:bodyPr wrap="none" lIns="96392" tIns="48196" rIns="96392" bIns="48196">
            <a:spAutoFit/>
          </a:bodyPr>
          <a:lstStyle/>
          <a:p>
            <a:r>
              <a:rPr lang="en-US" altLang="zh-CN" sz="232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p>
        </p:txBody>
      </p:sp>
      <p:sp>
        <p:nvSpPr>
          <p:cNvPr id="62" name="矩形 47"/>
          <p:cNvSpPr>
            <a:spLocks noChangeArrowheads="1"/>
          </p:cNvSpPr>
          <p:nvPr/>
        </p:nvSpPr>
        <p:spPr bwMode="auto">
          <a:xfrm>
            <a:off x="6317557" y="2675946"/>
            <a:ext cx="2548019" cy="127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92" tIns="48196" rIns="96392" bIns="4819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en-US" altLang="zh-CN" sz="1200" dirty="0">
                <a:solidFill>
                  <a:schemeClr val="bg1"/>
                </a:solidFill>
                <a:latin typeface="Yeseva One" panose="00000500000000000000" pitchFamily="2" charset="0"/>
                <a:sym typeface="Arial" panose="020B0604020202020204" pitchFamily="34" charset="0"/>
              </a:rPr>
              <a:t>Enter the comprehensive description of the above chart here, and enter the comprehensive description of the above chart here.</a:t>
            </a:r>
            <a:endParaRPr lang="zh-CN" altLang="en-US" sz="1200" dirty="0">
              <a:solidFill>
                <a:schemeClr val="bg1"/>
              </a:solidFill>
              <a:latin typeface="Yeseva One" panose="00000500000000000000" pitchFamily="2" charset="0"/>
              <a:sym typeface="Arial" panose="020B0604020202020204" pitchFamily="34" charset="0"/>
            </a:endParaRPr>
          </a:p>
        </p:txBody>
      </p:sp>
      <p:sp>
        <p:nvSpPr>
          <p:cNvPr id="70" name="矩形 69"/>
          <p:cNvSpPr/>
          <p:nvPr/>
        </p:nvSpPr>
        <p:spPr>
          <a:xfrm>
            <a:off x="9255818" y="2165168"/>
            <a:ext cx="1570043" cy="454354"/>
          </a:xfrm>
          <a:prstGeom prst="rect">
            <a:avLst/>
          </a:prstGeom>
        </p:spPr>
        <p:txBody>
          <a:bodyPr wrap="none" lIns="96392" tIns="48196" rIns="96392" bIns="48196">
            <a:spAutoFit/>
          </a:bodyPr>
          <a:lstStyle/>
          <a:p>
            <a:r>
              <a:rPr lang="en-US" altLang="zh-CN" sz="232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en-US" altLang="zh-CN" sz="232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71" name="矩形 47"/>
          <p:cNvSpPr>
            <a:spLocks noChangeArrowheads="1"/>
          </p:cNvSpPr>
          <p:nvPr/>
        </p:nvSpPr>
        <p:spPr bwMode="auto">
          <a:xfrm>
            <a:off x="9255814" y="2675946"/>
            <a:ext cx="2530729" cy="127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92" tIns="48196" rIns="96392" bIns="4819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en-US" altLang="zh-CN" sz="1200" dirty="0">
                <a:solidFill>
                  <a:schemeClr val="bg1"/>
                </a:solidFill>
                <a:latin typeface="Yeseva One" panose="00000500000000000000" pitchFamily="2" charset="0"/>
                <a:sym typeface="Arial" panose="020B0604020202020204" pitchFamily="34" charset="0"/>
              </a:rPr>
              <a:t>Enter the comprehensive description of the above chart here, and enter the comprehensive description of the above chart here.</a:t>
            </a:r>
            <a:endParaRPr lang="zh-CN" altLang="en-US" sz="1200" dirty="0">
              <a:solidFill>
                <a:schemeClr val="bg1"/>
              </a:solidFill>
              <a:latin typeface="Yeseva One" panose="00000500000000000000" pitchFamily="2" charset="0"/>
              <a:sym typeface="Arial" panose="020B0604020202020204" pitchFamily="34" charset="0"/>
            </a:endParaRPr>
          </a:p>
        </p:txBody>
      </p:sp>
      <p:sp>
        <p:nvSpPr>
          <p:cNvPr id="72" name="矩形 71"/>
          <p:cNvSpPr/>
          <p:nvPr/>
        </p:nvSpPr>
        <p:spPr>
          <a:xfrm>
            <a:off x="6317556" y="4335899"/>
            <a:ext cx="1570043" cy="454354"/>
          </a:xfrm>
          <a:prstGeom prst="rect">
            <a:avLst/>
          </a:prstGeom>
        </p:spPr>
        <p:txBody>
          <a:bodyPr wrap="none" lIns="96392" tIns="48196" rIns="96392" bIns="48196">
            <a:spAutoFit/>
          </a:bodyPr>
          <a:lstStyle/>
          <a:p>
            <a:r>
              <a:rPr lang="en-US" altLang="zh-CN" sz="232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endParaRPr lang="en-US" altLang="zh-CN" sz="232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73" name="矩形 47"/>
          <p:cNvSpPr>
            <a:spLocks noChangeArrowheads="1"/>
          </p:cNvSpPr>
          <p:nvPr/>
        </p:nvSpPr>
        <p:spPr bwMode="auto">
          <a:xfrm>
            <a:off x="6317557" y="4846679"/>
            <a:ext cx="2548019" cy="127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92" tIns="48196" rIns="96392" bIns="4819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en-US" altLang="zh-CN" sz="1200" dirty="0">
                <a:solidFill>
                  <a:schemeClr val="bg1"/>
                </a:solidFill>
                <a:latin typeface="Yeseva One" panose="00000500000000000000" pitchFamily="2" charset="0"/>
                <a:sym typeface="Arial" panose="020B0604020202020204" pitchFamily="34" charset="0"/>
              </a:rPr>
              <a:t>Enter the comprehensive description of the above chart here, and enter the comprehensive description of the above chart here.</a:t>
            </a:r>
            <a:endParaRPr lang="zh-CN" altLang="en-US" sz="1200" dirty="0">
              <a:solidFill>
                <a:schemeClr val="bg1"/>
              </a:solidFill>
              <a:latin typeface="Yeseva One" panose="00000500000000000000" pitchFamily="2" charset="0"/>
              <a:sym typeface="Arial" panose="020B0604020202020204" pitchFamily="34" charset="0"/>
            </a:endParaRPr>
          </a:p>
        </p:txBody>
      </p:sp>
      <p:sp>
        <p:nvSpPr>
          <p:cNvPr id="74" name="矩形 73"/>
          <p:cNvSpPr/>
          <p:nvPr/>
        </p:nvSpPr>
        <p:spPr>
          <a:xfrm>
            <a:off x="9255818" y="4335899"/>
            <a:ext cx="1570043" cy="454354"/>
          </a:xfrm>
          <a:prstGeom prst="rect">
            <a:avLst/>
          </a:prstGeom>
        </p:spPr>
        <p:txBody>
          <a:bodyPr wrap="none" lIns="96392" tIns="48196" rIns="96392" bIns="48196">
            <a:spAutoFit/>
          </a:bodyPr>
          <a:lstStyle/>
          <a:p>
            <a:r>
              <a:rPr lang="en-US" altLang="zh-CN" sz="232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 </a:t>
            </a:r>
          </a:p>
        </p:txBody>
      </p:sp>
      <p:sp>
        <p:nvSpPr>
          <p:cNvPr id="75" name="矩形 47"/>
          <p:cNvSpPr>
            <a:spLocks noChangeArrowheads="1"/>
          </p:cNvSpPr>
          <p:nvPr/>
        </p:nvSpPr>
        <p:spPr bwMode="auto">
          <a:xfrm>
            <a:off x="9255814" y="4846679"/>
            <a:ext cx="2530729" cy="127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392" tIns="48196" rIns="96392" bIns="4819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30000"/>
              </a:lnSpc>
              <a:spcBef>
                <a:spcPct val="0"/>
              </a:spcBef>
              <a:buNone/>
            </a:pPr>
            <a:r>
              <a:rPr lang="en-US" altLang="zh-CN" sz="1200" dirty="0">
                <a:solidFill>
                  <a:schemeClr val="bg1"/>
                </a:solidFill>
                <a:latin typeface="Yeseva One" panose="00000500000000000000" pitchFamily="2" charset="0"/>
                <a:sym typeface="Arial" panose="020B0604020202020204" pitchFamily="34" charset="0"/>
              </a:rPr>
              <a:t>Enter the comprehensive description of the above chart here, and enter the comprehensive description of the above chart here.</a:t>
            </a:r>
            <a:endParaRPr lang="zh-CN" altLang="en-US" sz="1200" dirty="0">
              <a:solidFill>
                <a:schemeClr val="bg1"/>
              </a:solidFill>
              <a:latin typeface="Yeseva One" panose="00000500000000000000" pitchFamily="2" charset="0"/>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p:cTn id="7" dur="500" fill="hold"/>
                                        <p:tgtEl>
                                          <p:spTgt spid="57"/>
                                        </p:tgtEl>
                                        <p:attrNameLst>
                                          <p:attrName>ppt_w</p:attrName>
                                        </p:attrNameLst>
                                      </p:cBhvr>
                                      <p:tavLst>
                                        <p:tav tm="0">
                                          <p:val>
                                            <p:fltVal val="0"/>
                                          </p:val>
                                        </p:tav>
                                        <p:tav tm="100000">
                                          <p:val>
                                            <p:strVal val="#ppt_w"/>
                                          </p:val>
                                        </p:tav>
                                      </p:tavLst>
                                    </p:anim>
                                    <p:anim calcmode="lin" valueType="num">
                                      <p:cBhvr>
                                        <p:cTn id="8" dur="500" fill="hold"/>
                                        <p:tgtEl>
                                          <p:spTgt spid="57"/>
                                        </p:tgtEl>
                                        <p:attrNameLst>
                                          <p:attrName>ppt_h</p:attrName>
                                        </p:attrNameLst>
                                      </p:cBhvr>
                                      <p:tavLst>
                                        <p:tav tm="0">
                                          <p:val>
                                            <p:fltVal val="0"/>
                                          </p:val>
                                        </p:tav>
                                        <p:tav tm="100000">
                                          <p:val>
                                            <p:strVal val="#ppt_h"/>
                                          </p:val>
                                        </p:tav>
                                      </p:tavLst>
                                    </p:anim>
                                    <p:animEffect transition="in" filter="fade">
                                      <p:cBhvr>
                                        <p:cTn id="9" dur="500"/>
                                        <p:tgtEl>
                                          <p:spTgt spid="5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p:cTn id="12" dur="500" fill="hold"/>
                                        <p:tgtEl>
                                          <p:spTgt spid="60"/>
                                        </p:tgtEl>
                                        <p:attrNameLst>
                                          <p:attrName>ppt_w</p:attrName>
                                        </p:attrNameLst>
                                      </p:cBhvr>
                                      <p:tavLst>
                                        <p:tav tm="0">
                                          <p:val>
                                            <p:fltVal val="0"/>
                                          </p:val>
                                        </p:tav>
                                        <p:tav tm="100000">
                                          <p:val>
                                            <p:strVal val="#ppt_w"/>
                                          </p:val>
                                        </p:tav>
                                      </p:tavLst>
                                    </p:anim>
                                    <p:anim calcmode="lin" valueType="num">
                                      <p:cBhvr>
                                        <p:cTn id="13" dur="500" fill="hold"/>
                                        <p:tgtEl>
                                          <p:spTgt spid="60"/>
                                        </p:tgtEl>
                                        <p:attrNameLst>
                                          <p:attrName>ppt_h</p:attrName>
                                        </p:attrNameLst>
                                      </p:cBhvr>
                                      <p:tavLst>
                                        <p:tav tm="0">
                                          <p:val>
                                            <p:fltVal val="0"/>
                                          </p:val>
                                        </p:tav>
                                        <p:tav tm="100000">
                                          <p:val>
                                            <p:strVal val="#ppt_h"/>
                                          </p:val>
                                        </p:tav>
                                      </p:tavLst>
                                    </p:anim>
                                    <p:animEffect transition="in" filter="fade">
                                      <p:cBhvr>
                                        <p:cTn id="14" dur="500"/>
                                        <p:tgtEl>
                                          <p:spTgt spid="60"/>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Effect transition="in" filter="fade">
                                      <p:cBhvr>
                                        <p:cTn id="19" dur="500"/>
                                        <p:tgtEl>
                                          <p:spTgt spid="5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9"/>
                                        </p:tgtEl>
                                        <p:attrNameLst>
                                          <p:attrName>style.visibility</p:attrName>
                                        </p:attrNameLst>
                                      </p:cBhvr>
                                      <p:to>
                                        <p:strVal val="visible"/>
                                      </p:to>
                                    </p:set>
                                    <p:anim calcmode="lin" valueType="num">
                                      <p:cBhvr>
                                        <p:cTn id="22" dur="500" fill="hold"/>
                                        <p:tgtEl>
                                          <p:spTgt spid="59"/>
                                        </p:tgtEl>
                                        <p:attrNameLst>
                                          <p:attrName>ppt_w</p:attrName>
                                        </p:attrNameLst>
                                      </p:cBhvr>
                                      <p:tavLst>
                                        <p:tav tm="0">
                                          <p:val>
                                            <p:fltVal val="0"/>
                                          </p:val>
                                        </p:tav>
                                        <p:tav tm="100000">
                                          <p:val>
                                            <p:strVal val="#ppt_w"/>
                                          </p:val>
                                        </p:tav>
                                      </p:tavLst>
                                    </p:anim>
                                    <p:anim calcmode="lin" valueType="num">
                                      <p:cBhvr>
                                        <p:cTn id="23" dur="500" fill="hold"/>
                                        <p:tgtEl>
                                          <p:spTgt spid="59"/>
                                        </p:tgtEl>
                                        <p:attrNameLst>
                                          <p:attrName>ppt_h</p:attrName>
                                        </p:attrNameLst>
                                      </p:cBhvr>
                                      <p:tavLst>
                                        <p:tav tm="0">
                                          <p:val>
                                            <p:fltVal val="0"/>
                                          </p:val>
                                        </p:tav>
                                        <p:tav tm="100000">
                                          <p:val>
                                            <p:strVal val="#ppt_h"/>
                                          </p:val>
                                        </p:tav>
                                      </p:tavLst>
                                    </p:anim>
                                    <p:animEffect transition="in" filter="fade">
                                      <p:cBhvr>
                                        <p:cTn id="24" dur="500"/>
                                        <p:tgtEl>
                                          <p:spTgt spid="59"/>
                                        </p:tgtEl>
                                      </p:cBhvr>
                                    </p:animEffect>
                                  </p:childTnLst>
                                </p:cTn>
                              </p:par>
                            </p:childTnLst>
                          </p:cTn>
                        </p:par>
                        <p:par>
                          <p:cTn id="25" fill="hold">
                            <p:stCondLst>
                              <p:cond delay="500"/>
                            </p:stCondLst>
                            <p:childTnLst>
                              <p:par>
                                <p:cTn id="26" presetID="53" presetClass="entr" presetSubtype="16"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animEffect transition="in" filter="fade">
                                      <p:cBhvr>
                                        <p:cTn id="30" dur="500"/>
                                        <p:tgtEl>
                                          <p:spTgt spid="21"/>
                                        </p:tgtEl>
                                      </p:cBhvr>
                                    </p:animEffect>
                                  </p:childTnLst>
                                </p:cTn>
                              </p:par>
                              <p:par>
                                <p:cTn id="31" presetID="53" presetClass="entr" presetSubtype="16"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par>
                                <p:cTn id="36" presetID="53" presetClass="entr" presetSubtype="16" fill="hold" nodeType="with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500" fill="hold"/>
                                        <p:tgtEl>
                                          <p:spTgt spid="30"/>
                                        </p:tgtEl>
                                        <p:attrNameLst>
                                          <p:attrName>ppt_w</p:attrName>
                                        </p:attrNameLst>
                                      </p:cBhvr>
                                      <p:tavLst>
                                        <p:tav tm="0">
                                          <p:val>
                                            <p:fltVal val="0"/>
                                          </p:val>
                                        </p:tav>
                                        <p:tav tm="100000">
                                          <p:val>
                                            <p:strVal val="#ppt_w"/>
                                          </p:val>
                                        </p:tav>
                                      </p:tavLst>
                                    </p:anim>
                                    <p:anim calcmode="lin" valueType="num">
                                      <p:cBhvr>
                                        <p:cTn id="39" dur="500" fill="hold"/>
                                        <p:tgtEl>
                                          <p:spTgt spid="30"/>
                                        </p:tgtEl>
                                        <p:attrNameLst>
                                          <p:attrName>ppt_h</p:attrName>
                                        </p:attrNameLst>
                                      </p:cBhvr>
                                      <p:tavLst>
                                        <p:tav tm="0">
                                          <p:val>
                                            <p:fltVal val="0"/>
                                          </p:val>
                                        </p:tav>
                                        <p:tav tm="100000">
                                          <p:val>
                                            <p:strVal val="#ppt_h"/>
                                          </p:val>
                                        </p:tav>
                                      </p:tavLst>
                                    </p:anim>
                                    <p:animEffect transition="in" filter="fade">
                                      <p:cBhvr>
                                        <p:cTn id="40" dur="500"/>
                                        <p:tgtEl>
                                          <p:spTgt spid="30"/>
                                        </p:tgtEl>
                                      </p:cBhvr>
                                    </p:animEffect>
                                  </p:childTnLst>
                                </p:cTn>
                              </p:par>
                              <p:par>
                                <p:cTn id="41" presetID="53" presetClass="entr" presetSubtype="16" fill="hold" nodeType="withEffect">
                                  <p:stCondLst>
                                    <p:cond delay="0"/>
                                  </p:stCondLst>
                                  <p:childTnLst>
                                    <p:set>
                                      <p:cBhvr>
                                        <p:cTn id="42" dur="1" fill="hold">
                                          <p:stCondLst>
                                            <p:cond delay="0"/>
                                          </p:stCondLst>
                                        </p:cTn>
                                        <p:tgtEl>
                                          <p:spTgt spid="56"/>
                                        </p:tgtEl>
                                        <p:attrNameLst>
                                          <p:attrName>style.visibility</p:attrName>
                                        </p:attrNameLst>
                                      </p:cBhvr>
                                      <p:to>
                                        <p:strVal val="visible"/>
                                      </p:to>
                                    </p:set>
                                    <p:anim calcmode="lin" valueType="num">
                                      <p:cBhvr>
                                        <p:cTn id="43" dur="500" fill="hold"/>
                                        <p:tgtEl>
                                          <p:spTgt spid="56"/>
                                        </p:tgtEl>
                                        <p:attrNameLst>
                                          <p:attrName>ppt_w</p:attrName>
                                        </p:attrNameLst>
                                      </p:cBhvr>
                                      <p:tavLst>
                                        <p:tav tm="0">
                                          <p:val>
                                            <p:fltVal val="0"/>
                                          </p:val>
                                        </p:tav>
                                        <p:tav tm="100000">
                                          <p:val>
                                            <p:strVal val="#ppt_w"/>
                                          </p:val>
                                        </p:tav>
                                      </p:tavLst>
                                    </p:anim>
                                    <p:anim calcmode="lin" valueType="num">
                                      <p:cBhvr>
                                        <p:cTn id="44" dur="500" fill="hold"/>
                                        <p:tgtEl>
                                          <p:spTgt spid="56"/>
                                        </p:tgtEl>
                                        <p:attrNameLst>
                                          <p:attrName>ppt_h</p:attrName>
                                        </p:attrNameLst>
                                      </p:cBhvr>
                                      <p:tavLst>
                                        <p:tav tm="0">
                                          <p:val>
                                            <p:fltVal val="0"/>
                                          </p:val>
                                        </p:tav>
                                        <p:tav tm="100000">
                                          <p:val>
                                            <p:strVal val="#ppt_h"/>
                                          </p:val>
                                        </p:tav>
                                      </p:tavLst>
                                    </p:anim>
                                    <p:animEffect transition="in" filter="fade">
                                      <p:cBhvr>
                                        <p:cTn id="45" dur="500"/>
                                        <p:tgtEl>
                                          <p:spTgt spid="56"/>
                                        </p:tgtEl>
                                      </p:cBhvr>
                                    </p:animEffect>
                                  </p:childTnLst>
                                </p:cTn>
                              </p:par>
                            </p:childTnLst>
                          </p:cTn>
                        </p:par>
                        <p:par>
                          <p:cTn id="46" fill="hold">
                            <p:stCondLst>
                              <p:cond delay="1000"/>
                            </p:stCondLst>
                            <p:childTnLst>
                              <p:par>
                                <p:cTn id="47" presetID="14" presetClass="entr" presetSubtype="10" fill="hold" grpId="0" nodeType="after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randombar(horizontal)">
                                      <p:cBhvr>
                                        <p:cTn id="49" dur="400"/>
                                        <p:tgtEl>
                                          <p:spTgt spid="61"/>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randombar(horizontal)">
                                      <p:cBhvr>
                                        <p:cTn id="52" dur="400"/>
                                        <p:tgtEl>
                                          <p:spTgt spid="62"/>
                                        </p:tgtEl>
                                      </p:cBhvr>
                                    </p:animEffect>
                                  </p:childTnLst>
                                </p:cTn>
                              </p:par>
                            </p:childTnLst>
                          </p:cTn>
                        </p:par>
                        <p:par>
                          <p:cTn id="53" fill="hold">
                            <p:stCondLst>
                              <p:cond delay="1500"/>
                            </p:stCondLst>
                            <p:childTnLst>
                              <p:par>
                                <p:cTn id="54" presetID="14" presetClass="entr" presetSubtype="10" fill="hold" grpId="0" nodeType="afterEffect">
                                  <p:stCondLst>
                                    <p:cond delay="100"/>
                                  </p:stCondLst>
                                  <p:childTnLst>
                                    <p:set>
                                      <p:cBhvr>
                                        <p:cTn id="55" dur="1" fill="hold">
                                          <p:stCondLst>
                                            <p:cond delay="0"/>
                                          </p:stCondLst>
                                        </p:cTn>
                                        <p:tgtEl>
                                          <p:spTgt spid="70"/>
                                        </p:tgtEl>
                                        <p:attrNameLst>
                                          <p:attrName>style.visibility</p:attrName>
                                        </p:attrNameLst>
                                      </p:cBhvr>
                                      <p:to>
                                        <p:strVal val="visible"/>
                                      </p:to>
                                    </p:set>
                                    <p:animEffect transition="in" filter="randombar(horizontal)">
                                      <p:cBhvr>
                                        <p:cTn id="56" dur="400"/>
                                        <p:tgtEl>
                                          <p:spTgt spid="70"/>
                                        </p:tgtEl>
                                      </p:cBhvr>
                                    </p:animEffect>
                                  </p:childTnLst>
                                </p:cTn>
                              </p:par>
                              <p:par>
                                <p:cTn id="57" presetID="14" presetClass="entr" presetSubtype="10" fill="hold" grpId="0" nodeType="withEffect">
                                  <p:stCondLst>
                                    <p:cond delay="100"/>
                                  </p:stCondLst>
                                  <p:childTnLst>
                                    <p:set>
                                      <p:cBhvr>
                                        <p:cTn id="58" dur="1" fill="hold">
                                          <p:stCondLst>
                                            <p:cond delay="0"/>
                                          </p:stCondLst>
                                        </p:cTn>
                                        <p:tgtEl>
                                          <p:spTgt spid="71"/>
                                        </p:tgtEl>
                                        <p:attrNameLst>
                                          <p:attrName>style.visibility</p:attrName>
                                        </p:attrNameLst>
                                      </p:cBhvr>
                                      <p:to>
                                        <p:strVal val="visible"/>
                                      </p:to>
                                    </p:set>
                                    <p:animEffect transition="in" filter="randombar(horizontal)">
                                      <p:cBhvr>
                                        <p:cTn id="59" dur="400"/>
                                        <p:tgtEl>
                                          <p:spTgt spid="71"/>
                                        </p:tgtEl>
                                      </p:cBhvr>
                                    </p:animEffect>
                                  </p:childTnLst>
                                </p:cTn>
                              </p:par>
                            </p:childTnLst>
                          </p:cTn>
                        </p:par>
                        <p:par>
                          <p:cTn id="60" fill="hold">
                            <p:stCondLst>
                              <p:cond delay="2100"/>
                            </p:stCondLst>
                            <p:childTnLst>
                              <p:par>
                                <p:cTn id="61" presetID="14" presetClass="entr" presetSubtype="10" fill="hold" grpId="0" nodeType="afterEffect">
                                  <p:stCondLst>
                                    <p:cond delay="100"/>
                                  </p:stCondLst>
                                  <p:childTnLst>
                                    <p:set>
                                      <p:cBhvr>
                                        <p:cTn id="62" dur="1" fill="hold">
                                          <p:stCondLst>
                                            <p:cond delay="0"/>
                                          </p:stCondLst>
                                        </p:cTn>
                                        <p:tgtEl>
                                          <p:spTgt spid="72"/>
                                        </p:tgtEl>
                                        <p:attrNameLst>
                                          <p:attrName>style.visibility</p:attrName>
                                        </p:attrNameLst>
                                      </p:cBhvr>
                                      <p:to>
                                        <p:strVal val="visible"/>
                                      </p:to>
                                    </p:set>
                                    <p:animEffect transition="in" filter="randombar(horizontal)">
                                      <p:cBhvr>
                                        <p:cTn id="63" dur="400"/>
                                        <p:tgtEl>
                                          <p:spTgt spid="72"/>
                                        </p:tgtEl>
                                      </p:cBhvr>
                                    </p:animEffect>
                                  </p:childTnLst>
                                </p:cTn>
                              </p:par>
                              <p:par>
                                <p:cTn id="64" presetID="14" presetClass="entr" presetSubtype="10" fill="hold" grpId="0" nodeType="withEffect">
                                  <p:stCondLst>
                                    <p:cond delay="100"/>
                                  </p:stCondLst>
                                  <p:childTnLst>
                                    <p:set>
                                      <p:cBhvr>
                                        <p:cTn id="65" dur="1" fill="hold">
                                          <p:stCondLst>
                                            <p:cond delay="0"/>
                                          </p:stCondLst>
                                        </p:cTn>
                                        <p:tgtEl>
                                          <p:spTgt spid="73"/>
                                        </p:tgtEl>
                                        <p:attrNameLst>
                                          <p:attrName>style.visibility</p:attrName>
                                        </p:attrNameLst>
                                      </p:cBhvr>
                                      <p:to>
                                        <p:strVal val="visible"/>
                                      </p:to>
                                    </p:set>
                                    <p:animEffect transition="in" filter="randombar(horizontal)">
                                      <p:cBhvr>
                                        <p:cTn id="66" dur="400"/>
                                        <p:tgtEl>
                                          <p:spTgt spid="73"/>
                                        </p:tgtEl>
                                      </p:cBhvr>
                                    </p:animEffect>
                                  </p:childTnLst>
                                </p:cTn>
                              </p:par>
                            </p:childTnLst>
                          </p:cTn>
                        </p:par>
                        <p:par>
                          <p:cTn id="67" fill="hold">
                            <p:stCondLst>
                              <p:cond delay="2700"/>
                            </p:stCondLst>
                            <p:childTnLst>
                              <p:par>
                                <p:cTn id="68" presetID="14" presetClass="entr" presetSubtype="10" fill="hold" grpId="0" nodeType="afterEffect">
                                  <p:stCondLst>
                                    <p:cond delay="100"/>
                                  </p:stCondLst>
                                  <p:childTnLst>
                                    <p:set>
                                      <p:cBhvr>
                                        <p:cTn id="69" dur="1" fill="hold">
                                          <p:stCondLst>
                                            <p:cond delay="0"/>
                                          </p:stCondLst>
                                        </p:cTn>
                                        <p:tgtEl>
                                          <p:spTgt spid="74"/>
                                        </p:tgtEl>
                                        <p:attrNameLst>
                                          <p:attrName>style.visibility</p:attrName>
                                        </p:attrNameLst>
                                      </p:cBhvr>
                                      <p:to>
                                        <p:strVal val="visible"/>
                                      </p:to>
                                    </p:set>
                                    <p:animEffect transition="in" filter="randombar(horizontal)">
                                      <p:cBhvr>
                                        <p:cTn id="70" dur="400"/>
                                        <p:tgtEl>
                                          <p:spTgt spid="74"/>
                                        </p:tgtEl>
                                      </p:cBhvr>
                                    </p:animEffect>
                                  </p:childTnLst>
                                </p:cTn>
                              </p:par>
                              <p:par>
                                <p:cTn id="71" presetID="14" presetClass="entr" presetSubtype="10" fill="hold" grpId="0" nodeType="withEffect">
                                  <p:stCondLst>
                                    <p:cond delay="100"/>
                                  </p:stCondLst>
                                  <p:childTnLst>
                                    <p:set>
                                      <p:cBhvr>
                                        <p:cTn id="72" dur="1" fill="hold">
                                          <p:stCondLst>
                                            <p:cond delay="0"/>
                                          </p:stCondLst>
                                        </p:cTn>
                                        <p:tgtEl>
                                          <p:spTgt spid="75"/>
                                        </p:tgtEl>
                                        <p:attrNameLst>
                                          <p:attrName>style.visibility</p:attrName>
                                        </p:attrNameLst>
                                      </p:cBhvr>
                                      <p:to>
                                        <p:strVal val="visible"/>
                                      </p:to>
                                    </p:set>
                                    <p:animEffect transition="in" filter="randombar(horizontal)">
                                      <p:cBhvr>
                                        <p:cTn id="73" dur="4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60" grpId="0" animBg="1"/>
      <p:bldP spid="59" grpId="0" animBg="1"/>
      <p:bldP spid="57" grpId="0" animBg="1"/>
      <p:bldP spid="21" grpId="0" animBg="1"/>
      <p:bldP spid="61" grpId="0"/>
      <p:bldP spid="62" grpId="0"/>
      <p:bldP spid="70" grpId="0"/>
      <p:bldP spid="71" grpId="0"/>
      <p:bldP spid="72" grpId="0"/>
      <p:bldP spid="73" grpId="0"/>
      <p:bldP spid="74" grpId="0"/>
      <p:bldP spid="7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flipH="1">
            <a:off x="1349030" y="3220841"/>
            <a:ext cx="10160690"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 name="Group 65"/>
          <p:cNvGrpSpPr/>
          <p:nvPr/>
        </p:nvGrpSpPr>
        <p:grpSpPr>
          <a:xfrm>
            <a:off x="1684354" y="2434893"/>
            <a:ext cx="1538628" cy="1701113"/>
            <a:chOff x="3419864" y="1304397"/>
            <a:chExt cx="1094533" cy="1209746"/>
          </a:xfrm>
        </p:grpSpPr>
        <p:sp>
          <p:nvSpPr>
            <p:cNvPr id="45" name="Freeform 44"/>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8" name="Rectangle 47"/>
            <p:cNvSpPr/>
            <p:nvPr/>
          </p:nvSpPr>
          <p:spPr>
            <a:xfrm>
              <a:off x="3673380" y="1468512"/>
              <a:ext cx="587497" cy="557904"/>
            </a:xfrm>
            <a:prstGeom prst="rect">
              <a:avLst/>
            </a:prstGeom>
          </p:spPr>
          <p:txBody>
            <a:bodyPr wrap="none">
              <a:spAutoFit/>
            </a:bodyPr>
            <a:lstStyle/>
            <a:p>
              <a:pPr algn="ctr" defTabSz="1449705"/>
              <a:r>
                <a:rPr lang="en-US" sz="4500" dirty="0">
                  <a:solidFill>
                    <a:schemeClr val="bg1"/>
                  </a:solidFill>
                  <a:latin typeface="Yeseva One" panose="00000500000000000000" pitchFamily="2" charset="0"/>
                  <a:ea typeface="微软雅黑" panose="020B0503020204020204" pitchFamily="34" charset="-122"/>
                  <a:sym typeface="Arial" panose="020B0604020202020204" pitchFamily="34" charset="0"/>
                </a:rPr>
                <a:t>01</a:t>
              </a:r>
            </a:p>
          </p:txBody>
        </p:sp>
      </p:grpSp>
      <p:grpSp>
        <p:nvGrpSpPr>
          <p:cNvPr id="3" name="Group 66"/>
          <p:cNvGrpSpPr/>
          <p:nvPr/>
        </p:nvGrpSpPr>
        <p:grpSpPr>
          <a:xfrm>
            <a:off x="4383701" y="2434893"/>
            <a:ext cx="1538628" cy="1701113"/>
            <a:chOff x="4740719" y="1304398"/>
            <a:chExt cx="1094533" cy="1209746"/>
          </a:xfrm>
        </p:grpSpPr>
        <p:sp>
          <p:nvSpPr>
            <p:cNvPr id="54" name="Freeform 53"/>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55" name="Rectangle 54"/>
            <p:cNvSpPr/>
            <p:nvPr/>
          </p:nvSpPr>
          <p:spPr>
            <a:xfrm>
              <a:off x="4966866" y="1468513"/>
              <a:ext cx="642233" cy="558132"/>
            </a:xfrm>
            <a:prstGeom prst="rect">
              <a:avLst/>
            </a:prstGeom>
          </p:spPr>
          <p:txBody>
            <a:bodyPr wrap="none">
              <a:spAutoFit/>
            </a:bodyPr>
            <a:lstStyle/>
            <a:p>
              <a:pPr algn="ctr" defTabSz="1449705"/>
              <a:r>
                <a:rPr lang="en-US" sz="4500" dirty="0">
                  <a:solidFill>
                    <a:schemeClr val="bg1"/>
                  </a:solidFill>
                  <a:latin typeface="Yeseva One" panose="00000500000000000000" pitchFamily="2" charset="0"/>
                  <a:ea typeface="微软雅黑" panose="020B0503020204020204" pitchFamily="34" charset="-122"/>
                  <a:sym typeface="Arial" panose="020B0604020202020204" pitchFamily="34" charset="0"/>
                </a:rPr>
                <a:t>02</a:t>
              </a:r>
            </a:p>
          </p:txBody>
        </p:sp>
      </p:grpSp>
      <p:grpSp>
        <p:nvGrpSpPr>
          <p:cNvPr id="4" name="Group 69"/>
          <p:cNvGrpSpPr/>
          <p:nvPr/>
        </p:nvGrpSpPr>
        <p:grpSpPr>
          <a:xfrm>
            <a:off x="3918982" y="4400239"/>
            <a:ext cx="2468059" cy="993149"/>
            <a:chOff x="5699664" y="1649101"/>
            <a:chExt cx="1755702" cy="706277"/>
          </a:xfrm>
        </p:grpSpPr>
        <p:sp>
          <p:nvSpPr>
            <p:cNvPr id="60" name="Text Placeholder 3"/>
            <p:cNvSpPr txBox="1"/>
            <p:nvPr/>
          </p:nvSpPr>
          <p:spPr>
            <a:xfrm>
              <a:off x="6103709" y="1649101"/>
              <a:ext cx="947613" cy="18440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685">
                  <a:solidFill>
                    <a:schemeClr val="bg1"/>
                  </a:solidFill>
                  <a:latin typeface="Yeseva One" panose="00000500000000000000" pitchFamily="2" charset="0"/>
                  <a:ea typeface="微软雅黑" panose="020B0503020204020204" pitchFamily="34" charset="-122"/>
                  <a:sym typeface="Arial" panose="020B0604020202020204" pitchFamily="34" charset="0"/>
                </a:rPr>
                <a:t>Add subtitle</a:t>
              </a:r>
              <a:endParaRPr 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61" name="Text Placeholder 3"/>
            <p:cNvSpPr txBox="1"/>
            <p:nvPr/>
          </p:nvSpPr>
          <p:spPr>
            <a:xfrm>
              <a:off x="5699664" y="1873853"/>
              <a:ext cx="1755702" cy="48152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a:t>
              </a:r>
              <a:endParaRPr lang="en-US"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5" name="Group 72"/>
          <p:cNvGrpSpPr/>
          <p:nvPr/>
        </p:nvGrpSpPr>
        <p:grpSpPr>
          <a:xfrm>
            <a:off x="1231289" y="4398853"/>
            <a:ext cx="2444752" cy="995909"/>
            <a:chOff x="5707954" y="1647140"/>
            <a:chExt cx="1739122" cy="708240"/>
          </a:xfrm>
        </p:grpSpPr>
        <p:sp>
          <p:nvSpPr>
            <p:cNvPr id="64" name="Text Placeholder 3"/>
            <p:cNvSpPr txBox="1"/>
            <p:nvPr/>
          </p:nvSpPr>
          <p:spPr>
            <a:xfrm>
              <a:off x="6103710" y="1647140"/>
              <a:ext cx="947612" cy="1844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subtitle</a:t>
              </a:r>
              <a:endParaRPr 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65" name="Text Placeholder 3"/>
            <p:cNvSpPr txBox="1"/>
            <p:nvPr/>
          </p:nvSpPr>
          <p:spPr>
            <a:xfrm>
              <a:off x="5707954" y="1873855"/>
              <a:ext cx="1739122" cy="48152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a:t>
              </a:r>
              <a:endParaRPr lang="en-US"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6" name="Group 67"/>
          <p:cNvGrpSpPr/>
          <p:nvPr/>
        </p:nvGrpSpPr>
        <p:grpSpPr>
          <a:xfrm>
            <a:off x="7083046" y="2434893"/>
            <a:ext cx="1538628" cy="1701113"/>
            <a:chOff x="3419864" y="1304397"/>
            <a:chExt cx="1094533" cy="1209746"/>
          </a:xfrm>
          <a:solidFill>
            <a:schemeClr val="accent1"/>
          </a:solidFill>
        </p:grpSpPr>
        <p:sp>
          <p:nvSpPr>
            <p:cNvPr id="69" name="Freeform 68"/>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70" name="Rectangle 69"/>
            <p:cNvSpPr/>
            <p:nvPr/>
          </p:nvSpPr>
          <p:spPr>
            <a:xfrm>
              <a:off x="3643731" y="1468512"/>
              <a:ext cx="646794" cy="558132"/>
            </a:xfrm>
            <a:prstGeom prst="rect">
              <a:avLst/>
            </a:prstGeom>
            <a:grpFill/>
          </p:spPr>
          <p:txBody>
            <a:bodyPr wrap="none">
              <a:spAutoFit/>
            </a:bodyPr>
            <a:lstStyle/>
            <a:p>
              <a:pPr algn="ctr" defTabSz="1449705"/>
              <a:r>
                <a:rPr lang="en-US" sz="4500" dirty="0">
                  <a:solidFill>
                    <a:schemeClr val="bg1"/>
                  </a:solidFill>
                  <a:latin typeface="Yeseva One" panose="00000500000000000000" pitchFamily="2" charset="0"/>
                  <a:ea typeface="微软雅黑" panose="020B0503020204020204" pitchFamily="34" charset="-122"/>
                  <a:sym typeface="Arial" panose="020B0604020202020204" pitchFamily="34" charset="0"/>
                </a:rPr>
                <a:t>03</a:t>
              </a:r>
            </a:p>
          </p:txBody>
        </p:sp>
      </p:grpSp>
      <p:grpSp>
        <p:nvGrpSpPr>
          <p:cNvPr id="7" name="Group 70"/>
          <p:cNvGrpSpPr/>
          <p:nvPr/>
        </p:nvGrpSpPr>
        <p:grpSpPr>
          <a:xfrm>
            <a:off x="9782395" y="2434890"/>
            <a:ext cx="1538628" cy="1701113"/>
            <a:chOff x="4740719" y="1304398"/>
            <a:chExt cx="1094533" cy="1209746"/>
          </a:xfrm>
          <a:solidFill>
            <a:schemeClr val="accent3"/>
          </a:solidFill>
        </p:grpSpPr>
        <p:sp>
          <p:nvSpPr>
            <p:cNvPr id="72" name="Freeform 71"/>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74" name="Rectangle 73"/>
            <p:cNvSpPr/>
            <p:nvPr/>
          </p:nvSpPr>
          <p:spPr>
            <a:xfrm>
              <a:off x="4961736" y="1468513"/>
              <a:ext cx="652496" cy="558132"/>
            </a:xfrm>
            <a:prstGeom prst="rect">
              <a:avLst/>
            </a:prstGeom>
            <a:grpFill/>
          </p:spPr>
          <p:txBody>
            <a:bodyPr wrap="none">
              <a:spAutoFit/>
            </a:bodyPr>
            <a:lstStyle/>
            <a:p>
              <a:pPr algn="ctr" defTabSz="1449705"/>
              <a:r>
                <a:rPr lang="en-US" sz="4500" dirty="0">
                  <a:solidFill>
                    <a:schemeClr val="bg1"/>
                  </a:solidFill>
                  <a:latin typeface="Yeseva One" panose="00000500000000000000" pitchFamily="2" charset="0"/>
                  <a:ea typeface="微软雅黑" panose="020B0503020204020204" pitchFamily="34" charset="-122"/>
                  <a:sym typeface="Arial" panose="020B0604020202020204" pitchFamily="34" charset="0"/>
                </a:rPr>
                <a:t>04</a:t>
              </a:r>
            </a:p>
          </p:txBody>
        </p:sp>
      </p:grpSp>
      <p:grpSp>
        <p:nvGrpSpPr>
          <p:cNvPr id="8" name="Group 69"/>
          <p:cNvGrpSpPr/>
          <p:nvPr/>
        </p:nvGrpSpPr>
        <p:grpSpPr>
          <a:xfrm>
            <a:off x="9340982" y="4400238"/>
            <a:ext cx="2421447" cy="993150"/>
            <a:chOff x="5716243" y="1649101"/>
            <a:chExt cx="1722544" cy="706278"/>
          </a:xfrm>
        </p:grpSpPr>
        <p:sp>
          <p:nvSpPr>
            <p:cNvPr id="77" name="Text Placeholder 3"/>
            <p:cNvSpPr txBox="1"/>
            <p:nvPr/>
          </p:nvSpPr>
          <p:spPr>
            <a:xfrm>
              <a:off x="6103709" y="1649101"/>
              <a:ext cx="947613" cy="18440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68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subtitle</a:t>
              </a:r>
              <a:endParaRPr 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78" name="Text Placeholder 3"/>
            <p:cNvSpPr txBox="1"/>
            <p:nvPr/>
          </p:nvSpPr>
          <p:spPr>
            <a:xfrm>
              <a:off x="5716243" y="1873854"/>
              <a:ext cx="1722544" cy="48152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a:t>
              </a:r>
              <a:endParaRPr lang="en-US"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9" name="Group 72"/>
          <p:cNvGrpSpPr/>
          <p:nvPr/>
        </p:nvGrpSpPr>
        <p:grpSpPr>
          <a:xfrm>
            <a:off x="6629982" y="4398853"/>
            <a:ext cx="2444752" cy="1008604"/>
            <a:chOff x="5707954" y="1647140"/>
            <a:chExt cx="1739122" cy="717268"/>
          </a:xfrm>
        </p:grpSpPr>
        <p:sp>
          <p:nvSpPr>
            <p:cNvPr id="80" name="Text Placeholder 3"/>
            <p:cNvSpPr txBox="1"/>
            <p:nvPr/>
          </p:nvSpPr>
          <p:spPr>
            <a:xfrm>
              <a:off x="6103710" y="1647140"/>
              <a:ext cx="947612" cy="1844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685">
                  <a:solidFill>
                    <a:schemeClr val="bg1"/>
                  </a:solidFill>
                  <a:latin typeface="Yeseva One" panose="00000500000000000000" pitchFamily="2" charset="0"/>
                  <a:ea typeface="微软雅黑" panose="020B0503020204020204" pitchFamily="34" charset="-122"/>
                  <a:sym typeface="Arial" panose="020B0604020202020204" pitchFamily="34" charset="0"/>
                </a:rPr>
                <a:t>Add subtitle</a:t>
              </a:r>
              <a:endParaRPr lang="en-US" sz="168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81" name="Text Placeholder 3"/>
            <p:cNvSpPr txBox="1"/>
            <p:nvPr/>
          </p:nvSpPr>
          <p:spPr>
            <a:xfrm>
              <a:off x="5707954" y="1864826"/>
              <a:ext cx="1739122" cy="499582"/>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24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a:t>
              </a:r>
              <a:r>
                <a:rPr lang="en-US" altLang="zh-CN" sz="1265" dirty="0">
                  <a:solidFill>
                    <a:schemeClr val="bg1"/>
                  </a:solidFill>
                  <a:latin typeface="Yeseva One" panose="00000500000000000000" pitchFamily="2" charset="0"/>
                  <a:ea typeface="微软雅黑" panose="020B0503020204020204" pitchFamily="34" charset="-122"/>
                  <a:sym typeface="Arial" panose="020B0604020202020204" pitchFamily="34" charset="0"/>
                </a:rPr>
                <a:t>.</a:t>
              </a:r>
              <a:endParaRPr lang="en-US" sz="126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82" name="TextBox 81"/>
          <p:cNvSpPr txBox="1"/>
          <p:nvPr/>
        </p:nvSpPr>
        <p:spPr>
          <a:xfrm>
            <a:off x="1093311" y="6000514"/>
            <a:ext cx="10672133" cy="584006"/>
          </a:xfrm>
          <a:prstGeom prst="rect">
            <a:avLst/>
          </a:prstGeom>
          <a:noFill/>
        </p:spPr>
        <p:txBody>
          <a:bodyPr wrap="square" lIns="0" tIns="0" rIns="0" bIns="0" rtlCol="0">
            <a:spAutoFit/>
          </a:bodyPr>
          <a:lstStyle/>
          <a:p>
            <a:pPr algn="ctr" defTabSz="1449705"/>
            <a:r>
              <a:rPr lang="en-US" altLang="zh-CN" sz="126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 Add a detailed text description here. It is suggested to be related to the title and conform to the overall language style. Add a detailed text description here. It is suggested to be related to the title and conform to the overall language style.</a:t>
            </a:r>
            <a:endParaRPr lang="zh-CN" altLang="en-US" sz="126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cxnSp>
        <p:nvCxnSpPr>
          <p:cNvPr id="83" name="Straight Connector 82"/>
          <p:cNvCxnSpPr/>
          <p:nvPr/>
        </p:nvCxnSpPr>
        <p:spPr>
          <a:xfrm>
            <a:off x="1101949" y="5813016"/>
            <a:ext cx="10654852"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1" name="Arc 30"/>
          <p:cNvSpPr/>
          <p:nvPr/>
        </p:nvSpPr>
        <p:spPr>
          <a:xfrm rot="19051047">
            <a:off x="2874322" y="1913700"/>
            <a:ext cx="2300250" cy="2300960"/>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8548" tIns="64275" rIns="128548" bIns="64275"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2" name="Arc 31"/>
          <p:cNvSpPr/>
          <p:nvPr/>
        </p:nvSpPr>
        <p:spPr>
          <a:xfrm rot="19051047">
            <a:off x="5472775" y="1913700"/>
            <a:ext cx="2300250" cy="2300960"/>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8548" tIns="64275" rIns="128548" bIns="64275"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3" name="Arc 32"/>
          <p:cNvSpPr/>
          <p:nvPr/>
        </p:nvSpPr>
        <p:spPr>
          <a:xfrm rot="19051047">
            <a:off x="8071232" y="1913700"/>
            <a:ext cx="2300250" cy="2300960"/>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8548" tIns="64275" rIns="128548" bIns="64275" rtlCol="0" anchor="ctr"/>
          <a:lstStyle/>
          <a:p>
            <a:pPr algn="ctr" defTabSz="1449705"/>
            <a:endParaRPr lang="en-US" sz="281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upRight)">
                                      <p:cBhvr>
                                        <p:cTn id="7" dur="200"/>
                                        <p:tgtEl>
                                          <p:spTgt spid="30"/>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00" fill="hold"/>
                                        <p:tgtEl>
                                          <p:spTgt spid="2"/>
                                        </p:tgtEl>
                                        <p:attrNameLst>
                                          <p:attrName>ppt_x</p:attrName>
                                        </p:attrNameLst>
                                      </p:cBhvr>
                                      <p:tavLst>
                                        <p:tav tm="0">
                                          <p:val>
                                            <p:strVal val="#ppt_x"/>
                                          </p:val>
                                        </p:tav>
                                        <p:tav tm="100000">
                                          <p:val>
                                            <p:strVal val="#ppt_x"/>
                                          </p:val>
                                        </p:tav>
                                      </p:tavLst>
                                    </p:anim>
                                    <p:anim calcmode="lin" valueType="num">
                                      <p:cBhvr additive="base">
                                        <p:cTn id="12" dur="2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slide(fromBottom)">
                                      <p:cBhvr>
                                        <p:cTn id="16" dur="200"/>
                                        <p:tgtEl>
                                          <p:spTgt spid="5"/>
                                        </p:tgtEl>
                                      </p:cBhvr>
                                    </p:animEffect>
                                  </p:childTnLst>
                                </p:cTn>
                              </p:par>
                            </p:childTnLst>
                          </p:cTn>
                        </p:par>
                        <p:par>
                          <p:cTn id="17" fill="hold">
                            <p:stCondLst>
                              <p:cond delay="1500"/>
                            </p:stCondLst>
                            <p:childTnLst>
                              <p:par>
                                <p:cTn id="18" presetID="18" presetClass="entr" presetSubtype="6"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strips(downRight)">
                                      <p:cBhvr>
                                        <p:cTn id="20" dur="200"/>
                                        <p:tgtEl>
                                          <p:spTgt spid="31"/>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additive="base">
                                        <p:cTn id="24" dur="200" fill="hold"/>
                                        <p:tgtEl>
                                          <p:spTgt spid="3"/>
                                        </p:tgtEl>
                                        <p:attrNameLst>
                                          <p:attrName>ppt_x</p:attrName>
                                        </p:attrNameLst>
                                      </p:cBhvr>
                                      <p:tavLst>
                                        <p:tav tm="0">
                                          <p:val>
                                            <p:strVal val="#ppt_x"/>
                                          </p:val>
                                        </p:tav>
                                        <p:tav tm="100000">
                                          <p:val>
                                            <p:strVal val="#ppt_x"/>
                                          </p:val>
                                        </p:tav>
                                      </p:tavLst>
                                    </p:anim>
                                    <p:anim calcmode="lin" valueType="num">
                                      <p:cBhvr additive="base">
                                        <p:cTn id="25" dur="200" fill="hold"/>
                                        <p:tgtEl>
                                          <p:spTgt spid="3"/>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2" presetClass="entr" presetSubtype="4"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slide(fromBottom)">
                                      <p:cBhvr>
                                        <p:cTn id="29" dur="200"/>
                                        <p:tgtEl>
                                          <p:spTgt spid="4"/>
                                        </p:tgtEl>
                                      </p:cBhvr>
                                    </p:animEffect>
                                  </p:childTnLst>
                                </p:cTn>
                              </p:par>
                            </p:childTnLst>
                          </p:cTn>
                        </p:par>
                        <p:par>
                          <p:cTn id="30" fill="hold">
                            <p:stCondLst>
                              <p:cond delay="3000"/>
                            </p:stCondLst>
                            <p:childTnLst>
                              <p:par>
                                <p:cTn id="31" presetID="18" presetClass="entr" presetSubtype="6"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strips(downRight)">
                                      <p:cBhvr>
                                        <p:cTn id="33" dur="200"/>
                                        <p:tgtEl>
                                          <p:spTgt spid="32"/>
                                        </p:tgtEl>
                                      </p:cBhvr>
                                    </p:animEffect>
                                  </p:childTnLst>
                                </p:cTn>
                              </p:par>
                            </p:childTnLst>
                          </p:cTn>
                        </p:par>
                        <p:par>
                          <p:cTn id="34" fill="hold">
                            <p:stCondLst>
                              <p:cond delay="3500"/>
                            </p:stCondLst>
                            <p:childTnLst>
                              <p:par>
                                <p:cTn id="35" presetID="2" presetClass="entr" presetSubtype="4" accel="50000" decel="5000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200" fill="hold"/>
                                        <p:tgtEl>
                                          <p:spTgt spid="6"/>
                                        </p:tgtEl>
                                        <p:attrNameLst>
                                          <p:attrName>ppt_x</p:attrName>
                                        </p:attrNameLst>
                                      </p:cBhvr>
                                      <p:tavLst>
                                        <p:tav tm="0">
                                          <p:val>
                                            <p:strVal val="#ppt_x"/>
                                          </p:val>
                                        </p:tav>
                                        <p:tav tm="100000">
                                          <p:val>
                                            <p:strVal val="#ppt_x"/>
                                          </p:val>
                                        </p:tav>
                                      </p:tavLst>
                                    </p:anim>
                                    <p:anim calcmode="lin" valueType="num">
                                      <p:cBhvr additive="base">
                                        <p:cTn id="38" dur="200" fill="hold"/>
                                        <p:tgtEl>
                                          <p:spTgt spid="6"/>
                                        </p:tgtEl>
                                        <p:attrNameLst>
                                          <p:attrName>ppt_y</p:attrName>
                                        </p:attrNameLst>
                                      </p:cBhvr>
                                      <p:tavLst>
                                        <p:tav tm="0">
                                          <p:val>
                                            <p:strVal val="1+#ppt_h/2"/>
                                          </p:val>
                                        </p:tav>
                                        <p:tav tm="100000">
                                          <p:val>
                                            <p:strVal val="#ppt_y"/>
                                          </p:val>
                                        </p:tav>
                                      </p:tavLst>
                                    </p:anim>
                                  </p:childTnLst>
                                </p:cTn>
                              </p:par>
                            </p:childTnLst>
                          </p:cTn>
                        </p:par>
                        <p:par>
                          <p:cTn id="39" fill="hold">
                            <p:stCondLst>
                              <p:cond delay="4000"/>
                            </p:stCondLst>
                            <p:childTnLst>
                              <p:par>
                                <p:cTn id="40" presetID="12" presetClass="entr" presetSubtype="4" fill="hold"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slide(fromBottom)">
                                      <p:cBhvr>
                                        <p:cTn id="42" dur="200"/>
                                        <p:tgtEl>
                                          <p:spTgt spid="9"/>
                                        </p:tgtEl>
                                      </p:cBhvr>
                                    </p:animEffect>
                                  </p:childTnLst>
                                </p:cTn>
                              </p:par>
                            </p:childTnLst>
                          </p:cTn>
                        </p:par>
                        <p:par>
                          <p:cTn id="43" fill="hold">
                            <p:stCondLst>
                              <p:cond delay="4500"/>
                            </p:stCondLst>
                            <p:childTnLst>
                              <p:par>
                                <p:cTn id="44" presetID="18" presetClass="entr" presetSubtype="6" fill="hold" grpId="0"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strips(downRight)">
                                      <p:cBhvr>
                                        <p:cTn id="46" dur="200"/>
                                        <p:tgtEl>
                                          <p:spTgt spid="33"/>
                                        </p:tgtEl>
                                      </p:cBhvr>
                                    </p:animEffect>
                                  </p:childTnLst>
                                </p:cTn>
                              </p:par>
                            </p:childTnLst>
                          </p:cTn>
                        </p:par>
                        <p:par>
                          <p:cTn id="47" fill="hold">
                            <p:stCondLst>
                              <p:cond delay="5000"/>
                            </p:stCondLst>
                            <p:childTnLst>
                              <p:par>
                                <p:cTn id="48" presetID="2" presetClass="entr" presetSubtype="4" accel="50000" decel="50000" fill="hold" nodeType="after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200" fill="hold"/>
                                        <p:tgtEl>
                                          <p:spTgt spid="7"/>
                                        </p:tgtEl>
                                        <p:attrNameLst>
                                          <p:attrName>ppt_x</p:attrName>
                                        </p:attrNameLst>
                                      </p:cBhvr>
                                      <p:tavLst>
                                        <p:tav tm="0">
                                          <p:val>
                                            <p:strVal val="#ppt_x"/>
                                          </p:val>
                                        </p:tav>
                                        <p:tav tm="100000">
                                          <p:val>
                                            <p:strVal val="#ppt_x"/>
                                          </p:val>
                                        </p:tav>
                                      </p:tavLst>
                                    </p:anim>
                                    <p:anim calcmode="lin" valueType="num">
                                      <p:cBhvr additive="base">
                                        <p:cTn id="51" dur="200" fill="hold"/>
                                        <p:tgtEl>
                                          <p:spTgt spid="7"/>
                                        </p:tgtEl>
                                        <p:attrNameLst>
                                          <p:attrName>ppt_y</p:attrName>
                                        </p:attrNameLst>
                                      </p:cBhvr>
                                      <p:tavLst>
                                        <p:tav tm="0">
                                          <p:val>
                                            <p:strVal val="1+#ppt_h/2"/>
                                          </p:val>
                                        </p:tav>
                                        <p:tav tm="100000">
                                          <p:val>
                                            <p:strVal val="#ppt_y"/>
                                          </p:val>
                                        </p:tav>
                                      </p:tavLst>
                                    </p:anim>
                                  </p:childTnLst>
                                </p:cTn>
                              </p:par>
                            </p:childTnLst>
                          </p:cTn>
                        </p:par>
                        <p:par>
                          <p:cTn id="52" fill="hold">
                            <p:stCondLst>
                              <p:cond delay="5500"/>
                            </p:stCondLst>
                            <p:childTnLst>
                              <p:par>
                                <p:cTn id="53" presetID="12" presetClass="entr" presetSubtype="4" fill="hold" nodeType="after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slide(fromBottom)">
                                      <p:cBhvr>
                                        <p:cTn id="55" dur="200"/>
                                        <p:tgtEl>
                                          <p:spTgt spid="8"/>
                                        </p:tgtEl>
                                      </p:cBhvr>
                                    </p:animEffect>
                                  </p:childTnLst>
                                </p:cTn>
                              </p:par>
                            </p:childTnLst>
                          </p:cTn>
                        </p:par>
                        <p:par>
                          <p:cTn id="56" fill="hold">
                            <p:stCondLst>
                              <p:cond delay="6000"/>
                            </p:stCondLst>
                            <p:childTnLst>
                              <p:par>
                                <p:cTn id="57" presetID="18" presetClass="entr" presetSubtype="3" fill="hold" nodeType="afterEffect">
                                  <p:stCondLst>
                                    <p:cond delay="0"/>
                                  </p:stCondLst>
                                  <p:childTnLst>
                                    <p:set>
                                      <p:cBhvr>
                                        <p:cTn id="58" dur="1" fill="hold">
                                          <p:stCondLst>
                                            <p:cond delay="0"/>
                                          </p:stCondLst>
                                        </p:cTn>
                                        <p:tgtEl>
                                          <p:spTgt spid="83"/>
                                        </p:tgtEl>
                                        <p:attrNameLst>
                                          <p:attrName>style.visibility</p:attrName>
                                        </p:attrNameLst>
                                      </p:cBhvr>
                                      <p:to>
                                        <p:strVal val="visible"/>
                                      </p:to>
                                    </p:set>
                                    <p:animEffect transition="in" filter="strips(upRight)">
                                      <p:cBhvr>
                                        <p:cTn id="59" dur="200"/>
                                        <p:tgtEl>
                                          <p:spTgt spid="83"/>
                                        </p:tgtEl>
                                      </p:cBhvr>
                                    </p:animEffect>
                                  </p:childTnLst>
                                </p:cTn>
                              </p:par>
                            </p:childTnLst>
                          </p:cTn>
                        </p:par>
                        <p:par>
                          <p:cTn id="60" fill="hold">
                            <p:stCondLst>
                              <p:cond delay="6500"/>
                            </p:stCondLst>
                            <p:childTnLst>
                              <p:par>
                                <p:cTn id="61" presetID="10" presetClass="entr" presetSubtype="0" fill="hold" grpId="0" nodeType="after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2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31" grpId="0" animBg="1"/>
      <p:bldP spid="32" grpId="0" animBg="1"/>
      <p:bldP spid="3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0"/>
          <p:cNvGrpSpPr/>
          <p:nvPr/>
        </p:nvGrpSpPr>
        <p:grpSpPr>
          <a:xfrm>
            <a:off x="11593468" y="1566644"/>
            <a:ext cx="529862" cy="5086252"/>
            <a:chOff x="10994103" y="1484783"/>
            <a:chExt cx="502571" cy="4824537"/>
          </a:xfrm>
        </p:grpSpPr>
        <p:sp>
          <p:nvSpPr>
            <p:cNvPr id="54" name="等腰三角形 6"/>
            <p:cNvSpPr/>
            <p:nvPr/>
          </p:nvSpPr>
          <p:spPr>
            <a:xfrm rot="16200000" flipH="1">
              <a:off x="10693937" y="1784949"/>
              <a:ext cx="1102903" cy="502571"/>
            </a:xfrm>
            <a:custGeom>
              <a:avLst/>
              <a:gdLst>
                <a:gd name="connsiteX0" fmla="*/ 0 w 693325"/>
                <a:gd name="connsiteY0" fmla="*/ 728790 h 728790"/>
                <a:gd name="connsiteX1" fmla="*/ 693325 w 693325"/>
                <a:gd name="connsiteY1" fmla="*/ 0 h 728790"/>
                <a:gd name="connsiteX2" fmla="*/ 693325 w 693325"/>
                <a:gd name="connsiteY2" fmla="*/ 728790 h 728790"/>
                <a:gd name="connsiteX3" fmla="*/ 0 w 693325"/>
                <a:gd name="connsiteY3" fmla="*/ 728790 h 728790"/>
                <a:gd name="connsiteX0-1" fmla="*/ 0 w 1102903"/>
                <a:gd name="connsiteY0-2" fmla="*/ 500190 h 500190"/>
                <a:gd name="connsiteX1-3" fmla="*/ 1102903 w 1102903"/>
                <a:gd name="connsiteY1-4" fmla="*/ 0 h 500190"/>
                <a:gd name="connsiteX2-5" fmla="*/ 693325 w 1102903"/>
                <a:gd name="connsiteY2-6" fmla="*/ 500190 h 500190"/>
                <a:gd name="connsiteX3-7" fmla="*/ 0 w 1102903"/>
                <a:gd name="connsiteY3-8" fmla="*/ 500190 h 500190"/>
                <a:gd name="connsiteX0-9" fmla="*/ 0 w 1102903"/>
                <a:gd name="connsiteY0-10" fmla="*/ 500190 h 502571"/>
                <a:gd name="connsiteX1-11" fmla="*/ 1102903 w 1102903"/>
                <a:gd name="connsiteY1-12" fmla="*/ 0 h 502571"/>
                <a:gd name="connsiteX2-13" fmla="*/ 729047 w 1102903"/>
                <a:gd name="connsiteY2-14" fmla="*/ 502571 h 502571"/>
                <a:gd name="connsiteX3-15" fmla="*/ 0 w 1102903"/>
                <a:gd name="connsiteY3-16" fmla="*/ 500190 h 502571"/>
              </a:gdLst>
              <a:ahLst/>
              <a:cxnLst>
                <a:cxn ang="0">
                  <a:pos x="connsiteX0-1" y="connsiteY0-2"/>
                </a:cxn>
                <a:cxn ang="0">
                  <a:pos x="connsiteX1-3" y="connsiteY1-4"/>
                </a:cxn>
                <a:cxn ang="0">
                  <a:pos x="connsiteX2-5" y="connsiteY2-6"/>
                </a:cxn>
                <a:cxn ang="0">
                  <a:pos x="connsiteX3-7" y="connsiteY3-8"/>
                </a:cxn>
              </a:cxnLst>
              <a:rect l="l" t="t" r="r" b="b"/>
              <a:pathLst>
                <a:path w="1102903" h="502571">
                  <a:moveTo>
                    <a:pt x="0" y="500190"/>
                  </a:moveTo>
                  <a:lnTo>
                    <a:pt x="1102903" y="0"/>
                  </a:lnTo>
                  <a:lnTo>
                    <a:pt x="729047" y="502571"/>
                  </a:lnTo>
                  <a:lnTo>
                    <a:pt x="0" y="50019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cxnSp>
          <p:nvCxnSpPr>
            <p:cNvPr id="55" name="直接连接符 54"/>
            <p:cNvCxnSpPr/>
            <p:nvPr/>
          </p:nvCxnSpPr>
          <p:spPr>
            <a:xfrm flipH="1">
              <a:off x="11001690" y="2578162"/>
              <a:ext cx="1" cy="3731158"/>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 name="组合 61"/>
          <p:cNvGrpSpPr/>
          <p:nvPr/>
        </p:nvGrpSpPr>
        <p:grpSpPr>
          <a:xfrm>
            <a:off x="735421" y="1566644"/>
            <a:ext cx="529862" cy="5086252"/>
            <a:chOff x="695325" y="1484783"/>
            <a:chExt cx="502571" cy="4824537"/>
          </a:xfrm>
        </p:grpSpPr>
        <p:sp>
          <p:nvSpPr>
            <p:cNvPr id="7" name="等腰三角形 6"/>
            <p:cNvSpPr/>
            <p:nvPr/>
          </p:nvSpPr>
          <p:spPr>
            <a:xfrm rot="5400000">
              <a:off x="395159" y="1784949"/>
              <a:ext cx="1102903" cy="502571"/>
            </a:xfrm>
            <a:custGeom>
              <a:avLst/>
              <a:gdLst>
                <a:gd name="connsiteX0" fmla="*/ 0 w 693325"/>
                <a:gd name="connsiteY0" fmla="*/ 728790 h 728790"/>
                <a:gd name="connsiteX1" fmla="*/ 693325 w 693325"/>
                <a:gd name="connsiteY1" fmla="*/ 0 h 728790"/>
                <a:gd name="connsiteX2" fmla="*/ 693325 w 693325"/>
                <a:gd name="connsiteY2" fmla="*/ 728790 h 728790"/>
                <a:gd name="connsiteX3" fmla="*/ 0 w 693325"/>
                <a:gd name="connsiteY3" fmla="*/ 728790 h 728790"/>
                <a:gd name="connsiteX0-1" fmla="*/ 0 w 1102903"/>
                <a:gd name="connsiteY0-2" fmla="*/ 500190 h 500190"/>
                <a:gd name="connsiteX1-3" fmla="*/ 1102903 w 1102903"/>
                <a:gd name="connsiteY1-4" fmla="*/ 0 h 500190"/>
                <a:gd name="connsiteX2-5" fmla="*/ 693325 w 1102903"/>
                <a:gd name="connsiteY2-6" fmla="*/ 500190 h 500190"/>
                <a:gd name="connsiteX3-7" fmla="*/ 0 w 1102903"/>
                <a:gd name="connsiteY3-8" fmla="*/ 500190 h 500190"/>
                <a:gd name="connsiteX0-9" fmla="*/ 0 w 1102903"/>
                <a:gd name="connsiteY0-10" fmla="*/ 500190 h 502571"/>
                <a:gd name="connsiteX1-11" fmla="*/ 1102903 w 1102903"/>
                <a:gd name="connsiteY1-12" fmla="*/ 0 h 502571"/>
                <a:gd name="connsiteX2-13" fmla="*/ 729047 w 1102903"/>
                <a:gd name="connsiteY2-14" fmla="*/ 502571 h 502571"/>
                <a:gd name="connsiteX3-15" fmla="*/ 0 w 1102903"/>
                <a:gd name="connsiteY3-16" fmla="*/ 500190 h 502571"/>
              </a:gdLst>
              <a:ahLst/>
              <a:cxnLst>
                <a:cxn ang="0">
                  <a:pos x="connsiteX0-1" y="connsiteY0-2"/>
                </a:cxn>
                <a:cxn ang="0">
                  <a:pos x="connsiteX1-3" y="connsiteY1-4"/>
                </a:cxn>
                <a:cxn ang="0">
                  <a:pos x="connsiteX2-5" y="connsiteY2-6"/>
                </a:cxn>
                <a:cxn ang="0">
                  <a:pos x="connsiteX3-7" y="connsiteY3-8"/>
                </a:cxn>
              </a:cxnLst>
              <a:rect l="l" t="t" r="r" b="b"/>
              <a:pathLst>
                <a:path w="1102903" h="502571">
                  <a:moveTo>
                    <a:pt x="0" y="500190"/>
                  </a:moveTo>
                  <a:lnTo>
                    <a:pt x="1102903" y="0"/>
                  </a:lnTo>
                  <a:lnTo>
                    <a:pt x="729047" y="502571"/>
                  </a:lnTo>
                  <a:lnTo>
                    <a:pt x="0" y="500190"/>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cxnSp>
          <p:nvCxnSpPr>
            <p:cNvPr id="13" name="直接连接符 12"/>
            <p:cNvCxnSpPr/>
            <p:nvPr/>
          </p:nvCxnSpPr>
          <p:spPr>
            <a:xfrm>
              <a:off x="1190309" y="2578162"/>
              <a:ext cx="0" cy="3731158"/>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 name="组合 51"/>
          <p:cNvGrpSpPr/>
          <p:nvPr/>
        </p:nvGrpSpPr>
        <p:grpSpPr>
          <a:xfrm>
            <a:off x="735422" y="1566643"/>
            <a:ext cx="5693954" cy="768324"/>
            <a:chOff x="695325" y="1484784"/>
            <a:chExt cx="5400675" cy="728790"/>
          </a:xfrm>
        </p:grpSpPr>
        <p:sp>
          <p:nvSpPr>
            <p:cNvPr id="26" name="五边形 25"/>
            <p:cNvSpPr/>
            <p:nvPr/>
          </p:nvSpPr>
          <p:spPr>
            <a:xfrm>
              <a:off x="695325" y="1484784"/>
              <a:ext cx="5400675" cy="72879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76" tIns="60937" rIns="121876" bIns="60937" numCol="1" spcCol="0" rtlCol="0" fromWordArt="0" anchor="ctr" anchorCtr="0" forceAA="0" compatLnSpc="1">
              <a:noAutofit/>
            </a:bodyP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8" name="TextBox 19"/>
            <p:cNvSpPr txBox="1"/>
            <p:nvPr/>
          </p:nvSpPr>
          <p:spPr>
            <a:xfrm>
              <a:off x="1776870" y="1641503"/>
              <a:ext cx="3237585" cy="437910"/>
            </a:xfrm>
            <a:prstGeom prst="rect">
              <a:avLst/>
            </a:prstGeom>
            <a:noFill/>
          </p:spPr>
          <p:txBody>
            <a:bodyPr wrap="square" rtlCol="0">
              <a:spAutoFit/>
            </a:bodyPr>
            <a:lstStyle/>
            <a:p>
              <a:pPr algn="ct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Activity tenet</a:t>
              </a:r>
              <a:endParaRPr lang="zh-CN" altLang="en-US" sz="24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5" name="组合 59"/>
          <p:cNvGrpSpPr/>
          <p:nvPr/>
        </p:nvGrpSpPr>
        <p:grpSpPr>
          <a:xfrm>
            <a:off x="6429376" y="1566642"/>
            <a:ext cx="5693954" cy="768324"/>
            <a:chOff x="6096000" y="1484784"/>
            <a:chExt cx="5400675" cy="728790"/>
          </a:xfrm>
        </p:grpSpPr>
        <p:sp>
          <p:nvSpPr>
            <p:cNvPr id="29" name="五边形 28"/>
            <p:cNvSpPr/>
            <p:nvPr/>
          </p:nvSpPr>
          <p:spPr>
            <a:xfrm flipH="1">
              <a:off x="6096000" y="1484784"/>
              <a:ext cx="5400675" cy="728790"/>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76" tIns="60937" rIns="121876" bIns="60937" numCol="1" spcCol="0" rtlCol="0" fromWordArt="0" anchor="ctr" anchorCtr="0" forceAA="0" compatLnSpc="1">
              <a:noAutofit/>
            </a:bodyP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0" name="TextBox 19"/>
            <p:cNvSpPr txBox="1"/>
            <p:nvPr/>
          </p:nvSpPr>
          <p:spPr>
            <a:xfrm>
              <a:off x="7062707" y="1626150"/>
              <a:ext cx="3756068" cy="437910"/>
            </a:xfrm>
            <a:prstGeom prst="rect">
              <a:avLst/>
            </a:prstGeom>
            <a:noFill/>
          </p:spPr>
          <p:txBody>
            <a:bodyPr wrap="square" rtlCol="0">
              <a:spAutoFit/>
            </a:bodyPr>
            <a:lstStyle/>
            <a:p>
              <a:pPr algn="ctr"/>
              <a:r>
                <a:rPr lang="en-US" altLang="zh-CN" sz="2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Activity objectives</a:t>
              </a:r>
              <a:endParaRPr lang="zh-CN" altLang="en-US" sz="24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33" name="TextBox 106"/>
          <p:cNvSpPr txBox="1"/>
          <p:nvPr/>
        </p:nvSpPr>
        <p:spPr>
          <a:xfrm>
            <a:off x="1931194" y="3521393"/>
            <a:ext cx="3530244" cy="2031197"/>
          </a:xfrm>
          <a:prstGeom prst="rect">
            <a:avLst/>
          </a:prstGeom>
          <a:noFill/>
        </p:spPr>
        <p:txBody>
          <a:bodyPr wrap="square" lIns="0" tIns="0" rIns="0" bIns="0" rtlCol="0">
            <a:spAutoFit/>
          </a:bodyPr>
          <a:lstStyle/>
          <a:p>
            <a:pPr algn="just">
              <a:lnSpc>
                <a:spcPct val="150000"/>
              </a:lnSpc>
            </a:pPr>
            <a:r>
              <a:rPr lang="en-US" altLang="zh-CN"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detailed text description here. It is suggested to be related to the title and conform to the overall language style.</a:t>
            </a:r>
          </a:p>
        </p:txBody>
      </p:sp>
      <p:grpSp>
        <p:nvGrpSpPr>
          <p:cNvPr id="6" name="组合 33"/>
          <p:cNvGrpSpPr/>
          <p:nvPr/>
        </p:nvGrpSpPr>
        <p:grpSpPr>
          <a:xfrm>
            <a:off x="7270251" y="3117234"/>
            <a:ext cx="356657" cy="384592"/>
            <a:chOff x="2071540" y="3138835"/>
            <a:chExt cx="338286" cy="364803"/>
          </a:xfrm>
        </p:grpSpPr>
        <p:sp>
          <p:nvSpPr>
            <p:cNvPr id="35" name="椭圆 34"/>
            <p:cNvSpPr/>
            <p:nvPr/>
          </p:nvSpPr>
          <p:spPr>
            <a:xfrm>
              <a:off x="2071540" y="3142952"/>
              <a:ext cx="338286" cy="3382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6" name="TextBox 14"/>
            <p:cNvSpPr txBox="1"/>
            <p:nvPr/>
          </p:nvSpPr>
          <p:spPr>
            <a:xfrm>
              <a:off x="2111291" y="3138835"/>
              <a:ext cx="274723" cy="364803"/>
            </a:xfrm>
            <a:prstGeom prst="rect">
              <a:avLst/>
            </a:prstGeom>
          </p:spPr>
          <p:txBody>
            <a:bodyPr wrap="square" lIns="0" tIns="0" rIns="0" bIns="0">
              <a:spAutoFit/>
            </a:bodyPr>
            <a:lstStyle>
              <a:defPPr>
                <a:defRPr lang="zh-CN"/>
              </a:defPPr>
              <a:lvl1pPr>
                <a:defRPr sz="1400">
                  <a:solidFill>
                    <a:schemeClr val="bg2"/>
                  </a:solidFill>
                  <a:latin typeface="Impact" panose="020B0806030902050204" pitchFamily="34" charset="0"/>
                </a:defRPr>
              </a:lvl1pPr>
            </a:lstStyle>
            <a:p>
              <a:pPr algn="ctr"/>
              <a:r>
                <a:rPr lang="en-US" altLang="zh-CN" sz="2500" dirty="0">
                  <a:solidFill>
                    <a:schemeClr val="bg1"/>
                  </a:solidFill>
                  <a:latin typeface="Yeseva One" panose="00000500000000000000" pitchFamily="2" charset="0"/>
                  <a:ea typeface="微软雅黑" panose="020B0503020204020204" pitchFamily="34" charset="-122"/>
                  <a:sym typeface="Arial" panose="020B0604020202020204" pitchFamily="34" charset="0"/>
                </a:rPr>
                <a:t>1</a:t>
              </a:r>
              <a:endParaRPr lang="zh-CN" altLang="en-US" sz="25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8" name="组合 36"/>
          <p:cNvGrpSpPr/>
          <p:nvPr/>
        </p:nvGrpSpPr>
        <p:grpSpPr>
          <a:xfrm>
            <a:off x="7270251" y="3950467"/>
            <a:ext cx="356657" cy="384592"/>
            <a:chOff x="2071540" y="3138835"/>
            <a:chExt cx="338286" cy="364803"/>
          </a:xfrm>
        </p:grpSpPr>
        <p:sp>
          <p:nvSpPr>
            <p:cNvPr id="38" name="椭圆 37"/>
            <p:cNvSpPr/>
            <p:nvPr/>
          </p:nvSpPr>
          <p:spPr>
            <a:xfrm>
              <a:off x="2071540" y="3142952"/>
              <a:ext cx="338286" cy="3382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9" name="TextBox 14"/>
            <p:cNvSpPr txBox="1"/>
            <p:nvPr/>
          </p:nvSpPr>
          <p:spPr>
            <a:xfrm>
              <a:off x="2111291" y="3138835"/>
              <a:ext cx="274723" cy="364803"/>
            </a:xfrm>
            <a:prstGeom prst="rect">
              <a:avLst/>
            </a:prstGeom>
          </p:spPr>
          <p:txBody>
            <a:bodyPr wrap="square" lIns="0" tIns="0" rIns="0" bIns="0">
              <a:spAutoFit/>
            </a:bodyPr>
            <a:lstStyle>
              <a:defPPr>
                <a:defRPr lang="zh-CN"/>
              </a:defPPr>
              <a:lvl1pPr>
                <a:defRPr sz="1400">
                  <a:solidFill>
                    <a:schemeClr val="bg2"/>
                  </a:solidFill>
                  <a:latin typeface="Impact" panose="020B0806030902050204" pitchFamily="34" charset="0"/>
                </a:defRPr>
              </a:lvl1pPr>
            </a:lstStyle>
            <a:p>
              <a:pPr algn="ctr"/>
              <a:r>
                <a:rPr lang="en-US" altLang="zh-CN" sz="2500" dirty="0">
                  <a:solidFill>
                    <a:schemeClr val="bg1"/>
                  </a:solidFill>
                  <a:latin typeface="Yeseva One" panose="00000500000000000000" pitchFamily="2" charset="0"/>
                  <a:ea typeface="微软雅黑" panose="020B0503020204020204" pitchFamily="34" charset="-122"/>
                  <a:sym typeface="Arial" panose="020B0604020202020204" pitchFamily="34" charset="0"/>
                </a:rPr>
                <a:t>2</a:t>
              </a:r>
              <a:endParaRPr lang="zh-CN" altLang="en-US" sz="25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9" name="组合 39"/>
          <p:cNvGrpSpPr/>
          <p:nvPr/>
        </p:nvGrpSpPr>
        <p:grpSpPr>
          <a:xfrm>
            <a:off x="7270251" y="4783698"/>
            <a:ext cx="356657" cy="384592"/>
            <a:chOff x="2071540" y="3138835"/>
            <a:chExt cx="338286" cy="364803"/>
          </a:xfrm>
        </p:grpSpPr>
        <p:sp>
          <p:nvSpPr>
            <p:cNvPr id="41" name="椭圆 40"/>
            <p:cNvSpPr/>
            <p:nvPr/>
          </p:nvSpPr>
          <p:spPr>
            <a:xfrm>
              <a:off x="2071540" y="3142952"/>
              <a:ext cx="338286" cy="3382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2" name="TextBox 14"/>
            <p:cNvSpPr txBox="1"/>
            <p:nvPr/>
          </p:nvSpPr>
          <p:spPr>
            <a:xfrm>
              <a:off x="2111291" y="3138835"/>
              <a:ext cx="274723" cy="364803"/>
            </a:xfrm>
            <a:prstGeom prst="rect">
              <a:avLst/>
            </a:prstGeom>
          </p:spPr>
          <p:txBody>
            <a:bodyPr wrap="square" lIns="0" tIns="0" rIns="0" bIns="0">
              <a:spAutoFit/>
            </a:bodyPr>
            <a:lstStyle>
              <a:defPPr>
                <a:defRPr lang="zh-CN"/>
              </a:defPPr>
              <a:lvl1pPr>
                <a:defRPr sz="1400">
                  <a:solidFill>
                    <a:schemeClr val="bg2"/>
                  </a:solidFill>
                  <a:latin typeface="Impact" panose="020B0806030902050204" pitchFamily="34" charset="0"/>
                </a:defRPr>
              </a:lvl1pPr>
            </a:lstStyle>
            <a:p>
              <a:pPr algn="ctr"/>
              <a:r>
                <a:rPr lang="en-US" altLang="zh-CN" sz="2500" dirty="0">
                  <a:solidFill>
                    <a:schemeClr val="bg1"/>
                  </a:solidFill>
                  <a:latin typeface="Yeseva One" panose="00000500000000000000" pitchFamily="2" charset="0"/>
                  <a:ea typeface="微软雅黑" panose="020B0503020204020204" pitchFamily="34" charset="-122"/>
                  <a:sym typeface="Arial" panose="020B0604020202020204" pitchFamily="34" charset="0"/>
                </a:rPr>
                <a:t>3</a:t>
              </a:r>
              <a:endParaRPr lang="zh-CN" altLang="en-US" sz="25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10" name="组合 42"/>
          <p:cNvGrpSpPr/>
          <p:nvPr/>
        </p:nvGrpSpPr>
        <p:grpSpPr>
          <a:xfrm>
            <a:off x="7270251" y="5616932"/>
            <a:ext cx="356657" cy="384592"/>
            <a:chOff x="2071540" y="3138835"/>
            <a:chExt cx="338286" cy="364803"/>
          </a:xfrm>
        </p:grpSpPr>
        <p:sp>
          <p:nvSpPr>
            <p:cNvPr id="44" name="椭圆 43"/>
            <p:cNvSpPr/>
            <p:nvPr/>
          </p:nvSpPr>
          <p:spPr>
            <a:xfrm>
              <a:off x="2071540" y="3142952"/>
              <a:ext cx="338286" cy="33828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5" name="TextBox 14"/>
            <p:cNvSpPr txBox="1"/>
            <p:nvPr/>
          </p:nvSpPr>
          <p:spPr>
            <a:xfrm>
              <a:off x="2111291" y="3138835"/>
              <a:ext cx="274723" cy="364803"/>
            </a:xfrm>
            <a:prstGeom prst="rect">
              <a:avLst/>
            </a:prstGeom>
          </p:spPr>
          <p:txBody>
            <a:bodyPr wrap="square" lIns="0" tIns="0" rIns="0" bIns="0">
              <a:spAutoFit/>
            </a:bodyPr>
            <a:lstStyle>
              <a:defPPr>
                <a:defRPr lang="zh-CN"/>
              </a:defPPr>
              <a:lvl1pPr>
                <a:defRPr sz="1400">
                  <a:solidFill>
                    <a:schemeClr val="bg2"/>
                  </a:solidFill>
                  <a:latin typeface="Impact" panose="020B0806030902050204" pitchFamily="34" charset="0"/>
                </a:defRPr>
              </a:lvl1pPr>
            </a:lstStyle>
            <a:p>
              <a:pPr algn="ctr"/>
              <a:r>
                <a:rPr lang="en-US" altLang="zh-CN" sz="2500" dirty="0">
                  <a:solidFill>
                    <a:schemeClr val="bg1"/>
                  </a:solidFill>
                  <a:latin typeface="Yeseva One" panose="00000500000000000000" pitchFamily="2" charset="0"/>
                  <a:ea typeface="微软雅黑" panose="020B0503020204020204" pitchFamily="34" charset="-122"/>
                  <a:sym typeface="Arial" panose="020B0604020202020204" pitchFamily="34" charset="0"/>
                </a:rPr>
                <a:t>4</a:t>
              </a:r>
              <a:endParaRPr lang="zh-CN" altLang="en-US" sz="25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46" name="TextBox 23"/>
          <p:cNvSpPr txBox="1"/>
          <p:nvPr/>
        </p:nvSpPr>
        <p:spPr>
          <a:xfrm>
            <a:off x="7903652" y="3023285"/>
            <a:ext cx="3359614" cy="551241"/>
          </a:xfrm>
          <a:prstGeom prst="rect">
            <a:avLst/>
          </a:prstGeom>
          <a:noFill/>
        </p:spPr>
        <p:txBody>
          <a:bodyPr wrap="square" lIns="0" tIns="0" rIns="0" bIns="0" rtlCol="0">
            <a:spAutoFit/>
          </a:bodyPr>
          <a:lstStyle/>
          <a:p>
            <a:pPr algn="just">
              <a:lnSpc>
                <a:spcPts val="2320"/>
              </a:lnSpc>
            </a:pPr>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enter the brief text, Coola professional design</a:t>
            </a:r>
          </a:p>
        </p:txBody>
      </p:sp>
      <p:sp>
        <p:nvSpPr>
          <p:cNvPr id="47" name="TextBox 23"/>
          <p:cNvSpPr txBox="1"/>
          <p:nvPr/>
        </p:nvSpPr>
        <p:spPr>
          <a:xfrm>
            <a:off x="7903652" y="3808967"/>
            <a:ext cx="3359614" cy="554511"/>
          </a:xfrm>
          <a:prstGeom prst="rect">
            <a:avLst/>
          </a:prstGeom>
          <a:noFill/>
        </p:spPr>
        <p:txBody>
          <a:bodyPr wrap="square" lIns="0" tIns="0" rIns="0" bIns="0" rtlCol="0">
            <a:spAutoFit/>
          </a:bodyPr>
          <a:lstStyle/>
          <a:p>
            <a:pPr algn="just">
              <a:lnSpc>
                <a:spcPts val="2320"/>
              </a:lnSpc>
            </a:pPr>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enter the brief text, Coola professional design</a:t>
            </a:r>
          </a:p>
        </p:txBody>
      </p:sp>
      <p:sp>
        <p:nvSpPr>
          <p:cNvPr id="48" name="TextBox 23"/>
          <p:cNvSpPr txBox="1"/>
          <p:nvPr/>
        </p:nvSpPr>
        <p:spPr>
          <a:xfrm>
            <a:off x="7903652" y="4627131"/>
            <a:ext cx="3359614" cy="554511"/>
          </a:xfrm>
          <a:prstGeom prst="rect">
            <a:avLst/>
          </a:prstGeom>
          <a:noFill/>
        </p:spPr>
        <p:txBody>
          <a:bodyPr wrap="square" lIns="0" tIns="0" rIns="0" bIns="0" rtlCol="0">
            <a:spAutoFit/>
          </a:bodyPr>
          <a:lstStyle/>
          <a:p>
            <a:pPr algn="just">
              <a:lnSpc>
                <a:spcPts val="2320"/>
              </a:lnSpc>
            </a:pPr>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enter the brief text, Coola professional design</a:t>
            </a:r>
          </a:p>
        </p:txBody>
      </p:sp>
      <p:sp>
        <p:nvSpPr>
          <p:cNvPr id="49" name="TextBox 23"/>
          <p:cNvSpPr txBox="1"/>
          <p:nvPr/>
        </p:nvSpPr>
        <p:spPr>
          <a:xfrm>
            <a:off x="7903652" y="5501635"/>
            <a:ext cx="3359614" cy="554511"/>
          </a:xfrm>
          <a:prstGeom prst="rect">
            <a:avLst/>
          </a:prstGeom>
          <a:noFill/>
        </p:spPr>
        <p:txBody>
          <a:bodyPr wrap="square" lIns="0" tIns="0" rIns="0" bIns="0" rtlCol="0">
            <a:spAutoFit/>
          </a:bodyPr>
          <a:lstStyle/>
          <a:p>
            <a:pPr algn="just">
              <a:lnSpc>
                <a:spcPts val="2320"/>
              </a:lnSpc>
            </a:pPr>
            <a:r>
              <a:rPr lang="en-US" altLang="zh-CN" sz="12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enter the brief text, Coola professional design</a:t>
            </a:r>
          </a:p>
        </p:txBody>
      </p:sp>
      <p:cxnSp>
        <p:nvCxnSpPr>
          <p:cNvPr id="51" name="直接连接符 50"/>
          <p:cNvCxnSpPr/>
          <p:nvPr/>
        </p:nvCxnSpPr>
        <p:spPr>
          <a:xfrm>
            <a:off x="6437379" y="6652893"/>
            <a:ext cx="51640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1265287" y="6652893"/>
            <a:ext cx="5164090" cy="0"/>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1000"/>
                                        <p:tgtEl>
                                          <p:spTgt spid="3"/>
                                        </p:tgtEl>
                                      </p:cBhvr>
                                    </p:animEffect>
                                  </p:childTnLst>
                                </p:cTn>
                              </p:par>
                              <p:par>
                                <p:cTn id="15" presetID="22" presetClass="entr" presetSubtype="1"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1000"/>
                                        <p:tgtEl>
                                          <p:spTgt spid="2"/>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par>
                                <p:cTn id="22" presetID="22" presetClass="entr" presetSubtype="2" fill="hold" nodeType="with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ipe(right)">
                                      <p:cBhvr>
                                        <p:cTn id="24" dur="500"/>
                                        <p:tgtEl>
                                          <p:spTgt spid="51"/>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nodeType="withEffect">
                                  <p:stCondLst>
                                    <p:cond delay="20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nodeType="withEffect">
                                  <p:stCondLst>
                                    <p:cond delay="40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500"/>
                                        <p:tgtEl>
                                          <p:spTgt spid="9"/>
                                        </p:tgtEl>
                                      </p:cBhvr>
                                    </p:animEffect>
                                  </p:childTnLst>
                                </p:cTn>
                              </p:par>
                              <p:par>
                                <p:cTn id="39" presetID="10" presetClass="entr" presetSubtype="0" fill="hold" nodeType="withEffect">
                                  <p:stCondLst>
                                    <p:cond delay="60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3000"/>
                            </p:stCondLst>
                            <p:childTnLst>
                              <p:par>
                                <p:cTn id="43" presetID="22" presetClass="entr" presetSubtype="8" fill="hold" grpId="0" nodeType="after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wipe(left)">
                                      <p:cBhvr>
                                        <p:cTn id="45" dur="300"/>
                                        <p:tgtEl>
                                          <p:spTgt spid="46"/>
                                        </p:tgtEl>
                                      </p:cBhvr>
                                    </p:animEffect>
                                  </p:childTnLst>
                                </p:cTn>
                              </p:par>
                            </p:childTnLst>
                          </p:cTn>
                        </p:par>
                        <p:par>
                          <p:cTn id="46" fill="hold">
                            <p:stCondLst>
                              <p:cond delay="3500"/>
                            </p:stCondLst>
                            <p:childTnLst>
                              <p:par>
                                <p:cTn id="47" presetID="22" presetClass="entr" presetSubtype="8" fill="hold" grpId="0" nodeType="after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wipe(left)">
                                      <p:cBhvr>
                                        <p:cTn id="49" dur="300"/>
                                        <p:tgtEl>
                                          <p:spTgt spid="47"/>
                                        </p:tgtEl>
                                      </p:cBhvr>
                                    </p:animEffect>
                                  </p:childTnLst>
                                </p:cTn>
                              </p:par>
                            </p:childTnLst>
                          </p:cTn>
                        </p:par>
                        <p:par>
                          <p:cTn id="50" fill="hold">
                            <p:stCondLst>
                              <p:cond delay="4000"/>
                            </p:stCondLst>
                            <p:childTnLst>
                              <p:par>
                                <p:cTn id="51" presetID="22" presetClass="entr" presetSubtype="8" fill="hold" grpId="0"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wipe(left)">
                                      <p:cBhvr>
                                        <p:cTn id="53" dur="300"/>
                                        <p:tgtEl>
                                          <p:spTgt spid="48"/>
                                        </p:tgtEl>
                                      </p:cBhvr>
                                    </p:animEffect>
                                  </p:childTnLst>
                                </p:cTn>
                              </p:par>
                            </p:childTnLst>
                          </p:cTn>
                        </p:par>
                        <p:par>
                          <p:cTn id="54" fill="hold">
                            <p:stCondLst>
                              <p:cond delay="4500"/>
                            </p:stCondLst>
                            <p:childTnLst>
                              <p:par>
                                <p:cTn id="55" presetID="22" presetClass="entr" presetSubtype="8" fill="hold" grpId="0"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wipe(left)">
                                      <p:cBhvr>
                                        <p:cTn id="57" dur="3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46" grpId="0"/>
      <p:bldP spid="47" grpId="0"/>
      <p:bldP spid="48" grpId="0"/>
      <p:bldP spid="4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7"/>
          <p:cNvSpPr txBox="1"/>
          <p:nvPr/>
        </p:nvSpPr>
        <p:spPr>
          <a:xfrm>
            <a:off x="8396280" y="2369484"/>
            <a:ext cx="2201074" cy="308503"/>
          </a:xfrm>
          <a:prstGeom prst="rect">
            <a:avLst/>
          </a:prstGeom>
          <a:noFill/>
        </p:spPr>
        <p:txBody>
          <a:bodyPr wrap="square" lIns="101208" tIns="0" rIns="101208" bIns="0" anchor="ctr" anchorCtr="0">
            <a:normAutofit fontScale="47500" lnSpcReduction="20000"/>
          </a:bodyPr>
          <a:lstStyle/>
          <a:p>
            <a:pPr defTabSz="1285240">
              <a:lnSpc>
                <a:spcPct val="120000"/>
              </a:lnSpc>
              <a:defRPr/>
            </a:pPr>
            <a: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t>This section is displayed as text layout </a:t>
            </a:r>
            <a:b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br>
            <a:r>
              <a:rPr lang="zh-CN" altLang="en-US" sz="1405">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t>Suggested theme font)</a:t>
            </a:r>
            <a:endPar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6" name="矩形 15"/>
          <p:cNvSpPr/>
          <p:nvPr/>
        </p:nvSpPr>
        <p:spPr>
          <a:xfrm>
            <a:off x="8396280" y="2004606"/>
            <a:ext cx="1999541" cy="213799"/>
          </a:xfrm>
          <a:prstGeom prst="rect">
            <a:avLst/>
          </a:prstGeom>
        </p:spPr>
        <p:txBody>
          <a:bodyPr wrap="none" lIns="101208" tIns="0" rIns="101208" bIns="0">
            <a:normAutofit fontScale="77500" lnSpcReduction="20000"/>
          </a:bodyPr>
          <a:lstStyle/>
          <a:p>
            <a:pPr defTabSz="1285240">
              <a:defRPr/>
            </a:pPr>
            <a:r>
              <a:rPr lang="en-US" altLang="zh-CN" sz="2250" b="1">
                <a:solidFill>
                  <a:schemeClr val="bg1"/>
                </a:solidFill>
                <a:latin typeface="Yeseva One" panose="00000500000000000000" pitchFamily="2" charset="0"/>
                <a:ea typeface="微软雅黑" panose="020B0503020204020204" pitchFamily="34" charset="-122"/>
                <a:sym typeface="Arial" panose="020B0604020202020204" pitchFamily="34" charset="0"/>
              </a:rPr>
              <a:t>Title Text preset</a:t>
            </a:r>
            <a:endParaRPr lang="zh-CN" altLang="en-US"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7" name="文本框 25"/>
          <p:cNvSpPr txBox="1"/>
          <p:nvPr/>
        </p:nvSpPr>
        <p:spPr>
          <a:xfrm>
            <a:off x="8396281" y="4987766"/>
            <a:ext cx="2374823" cy="308503"/>
          </a:xfrm>
          <a:prstGeom prst="rect">
            <a:avLst/>
          </a:prstGeom>
          <a:noFill/>
        </p:spPr>
        <p:txBody>
          <a:bodyPr wrap="square" lIns="101208" tIns="0" rIns="101208" bIns="0" anchor="ctr" anchorCtr="0">
            <a:normAutofit fontScale="55000" lnSpcReduction="20000"/>
          </a:bodyPr>
          <a:lstStyle/>
          <a:p>
            <a:pPr defTabSz="1285240">
              <a:lnSpc>
                <a:spcPct val="120000"/>
              </a:lnSpc>
              <a:defRPr/>
            </a:pPr>
            <a: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This section is displayed as text layout </a:t>
            </a:r>
            <a:b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br>
            <a:r>
              <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Suggested theme font)</a:t>
            </a:r>
            <a:endPar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8" name="矩形 17"/>
          <p:cNvSpPr/>
          <p:nvPr/>
        </p:nvSpPr>
        <p:spPr>
          <a:xfrm>
            <a:off x="8396280" y="4622887"/>
            <a:ext cx="1999541" cy="213799"/>
          </a:xfrm>
          <a:prstGeom prst="rect">
            <a:avLst/>
          </a:prstGeom>
        </p:spPr>
        <p:txBody>
          <a:bodyPr wrap="none" lIns="101208" tIns="0" rIns="101208" bIns="0">
            <a:normAutofit fontScale="77500" lnSpcReduction="20000"/>
          </a:bodyPr>
          <a:lstStyle/>
          <a:p>
            <a:pPr defTabSz="1285240">
              <a:defRPr/>
            </a:pPr>
            <a:r>
              <a:rPr lang="en-US" altLang="zh-CN"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Title Text preset</a:t>
            </a:r>
            <a:endParaRPr lang="zh-CN" altLang="en-US"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9" name="文本框 27"/>
          <p:cNvSpPr txBox="1"/>
          <p:nvPr/>
        </p:nvSpPr>
        <p:spPr>
          <a:xfrm>
            <a:off x="1874525" y="5000998"/>
            <a:ext cx="2548017" cy="308503"/>
          </a:xfrm>
          <a:prstGeom prst="rect">
            <a:avLst/>
          </a:prstGeom>
          <a:noFill/>
        </p:spPr>
        <p:txBody>
          <a:bodyPr wrap="square" lIns="101208" tIns="0" rIns="101208" bIns="0" anchor="ctr" anchorCtr="0">
            <a:normAutofit fontScale="62500" lnSpcReduction="20000"/>
          </a:bodyPr>
          <a:lstStyle/>
          <a:p>
            <a:pPr algn="r" defTabSz="1285240">
              <a:lnSpc>
                <a:spcPct val="120000"/>
              </a:lnSpc>
              <a:defRPr/>
            </a:pPr>
            <a: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t>This section is displayed as text layout </a:t>
            </a:r>
            <a:b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br>
            <a:r>
              <a:rPr lang="zh-CN" altLang="en-US" sz="1405">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1405">
                <a:solidFill>
                  <a:schemeClr val="bg1"/>
                </a:solidFill>
                <a:latin typeface="Yeseva One" panose="00000500000000000000" pitchFamily="2" charset="0"/>
                <a:ea typeface="微软雅黑" panose="020B0503020204020204" pitchFamily="34" charset="-122"/>
                <a:sym typeface="Arial" panose="020B0604020202020204" pitchFamily="34" charset="0"/>
              </a:rPr>
              <a:t>Suggested theme font)</a:t>
            </a:r>
            <a:endPar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0" name="矩形 19"/>
          <p:cNvSpPr/>
          <p:nvPr/>
        </p:nvSpPr>
        <p:spPr>
          <a:xfrm>
            <a:off x="2423003" y="4636122"/>
            <a:ext cx="1999541" cy="213799"/>
          </a:xfrm>
          <a:prstGeom prst="rect">
            <a:avLst/>
          </a:prstGeom>
        </p:spPr>
        <p:txBody>
          <a:bodyPr wrap="none" lIns="101208" tIns="0" rIns="101208" bIns="0">
            <a:normAutofit fontScale="77500" lnSpcReduction="20000"/>
          </a:bodyPr>
          <a:lstStyle/>
          <a:p>
            <a:pPr algn="r" defTabSz="1285240">
              <a:defRPr/>
            </a:pPr>
            <a:r>
              <a:rPr lang="en-US" altLang="zh-CN" sz="2250" b="1">
                <a:solidFill>
                  <a:schemeClr val="bg1"/>
                </a:solidFill>
                <a:latin typeface="Yeseva One" panose="00000500000000000000" pitchFamily="2" charset="0"/>
                <a:ea typeface="微软雅黑" panose="020B0503020204020204" pitchFamily="34" charset="-122"/>
                <a:sym typeface="Arial" panose="020B0604020202020204" pitchFamily="34" charset="0"/>
              </a:rPr>
              <a:t>Title Text preset</a:t>
            </a:r>
            <a:endParaRPr lang="zh-CN" altLang="en-US"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1" name="文本框 29"/>
          <p:cNvSpPr txBox="1"/>
          <p:nvPr/>
        </p:nvSpPr>
        <p:spPr>
          <a:xfrm>
            <a:off x="2239034" y="2349049"/>
            <a:ext cx="2183508" cy="308503"/>
          </a:xfrm>
          <a:prstGeom prst="rect">
            <a:avLst/>
          </a:prstGeom>
          <a:noFill/>
        </p:spPr>
        <p:txBody>
          <a:bodyPr wrap="square" lIns="101208" tIns="0" rIns="101208" bIns="0" anchor="ctr" anchorCtr="0">
            <a:normAutofit fontScale="47500" lnSpcReduction="20000"/>
          </a:bodyPr>
          <a:lstStyle/>
          <a:p>
            <a:pPr algn="r" defTabSz="1285240">
              <a:lnSpc>
                <a:spcPct val="120000"/>
              </a:lnSpc>
              <a:defRPr/>
            </a:pPr>
            <a: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This section is displayed as text layout </a:t>
            </a:r>
            <a:b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br>
            <a:r>
              <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 </a:t>
            </a:r>
            <a:r>
              <a:rPr lang="en-US" altLang="zh-CN" sz="1405" dirty="0">
                <a:solidFill>
                  <a:schemeClr val="bg1"/>
                </a:solidFill>
                <a:latin typeface="Yeseva One" panose="00000500000000000000" pitchFamily="2" charset="0"/>
                <a:ea typeface="微软雅黑" panose="020B0503020204020204" pitchFamily="34" charset="-122"/>
                <a:sym typeface="Arial" panose="020B0604020202020204" pitchFamily="34" charset="0"/>
              </a:rPr>
              <a:t>Suggested theme font)</a:t>
            </a:r>
            <a:endParaRPr lang="zh-CN" altLang="en-US" sz="1405"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2" name="矩形 21"/>
          <p:cNvSpPr/>
          <p:nvPr/>
        </p:nvSpPr>
        <p:spPr>
          <a:xfrm>
            <a:off x="2423003" y="1984171"/>
            <a:ext cx="1999541" cy="213799"/>
          </a:xfrm>
          <a:prstGeom prst="rect">
            <a:avLst/>
          </a:prstGeom>
        </p:spPr>
        <p:txBody>
          <a:bodyPr wrap="none" lIns="101208" tIns="0" rIns="101208" bIns="0">
            <a:normAutofit fontScale="77500" lnSpcReduction="20000"/>
          </a:bodyPr>
          <a:lstStyle/>
          <a:p>
            <a:pPr algn="r" defTabSz="1285240">
              <a:defRPr/>
            </a:pPr>
            <a:r>
              <a:rPr lang="en-US" altLang="zh-CN"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Title Text preset</a:t>
            </a:r>
            <a:endParaRPr lang="zh-CN" altLang="en-US" sz="225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32" name="组合 31"/>
          <p:cNvGrpSpPr/>
          <p:nvPr/>
        </p:nvGrpSpPr>
        <p:grpSpPr>
          <a:xfrm>
            <a:off x="4473470" y="2276513"/>
            <a:ext cx="3881176" cy="3138331"/>
            <a:chOff x="3180551" y="1618595"/>
            <a:chExt cx="2761103" cy="2232635"/>
          </a:xfrm>
        </p:grpSpPr>
        <p:sp>
          <p:nvSpPr>
            <p:cNvPr id="8" name="椭圆 7"/>
            <p:cNvSpPr/>
            <p:nvPr/>
          </p:nvSpPr>
          <p:spPr>
            <a:xfrm>
              <a:off x="3940529" y="2105946"/>
              <a:ext cx="1257932" cy="1257932"/>
            </a:xfrm>
            <a:prstGeom prst="ellipse">
              <a:avLst/>
            </a:prstGeom>
            <a:solidFill>
              <a:schemeClr val="tx2">
                <a:lumMod val="20000"/>
                <a:lumOff val="8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9" name="组合 8"/>
            <p:cNvGrpSpPr/>
            <p:nvPr/>
          </p:nvGrpSpPr>
          <p:grpSpPr>
            <a:xfrm>
              <a:off x="5193927" y="1618595"/>
              <a:ext cx="600454" cy="827147"/>
              <a:chOff x="7106847" y="1621875"/>
              <a:chExt cx="972030" cy="1339009"/>
            </a:xfrm>
          </p:grpSpPr>
          <p:sp>
            <p:nvSpPr>
              <p:cNvPr id="30" name="梯形 29"/>
              <p:cNvSpPr/>
              <p:nvPr/>
            </p:nvSpPr>
            <p:spPr>
              <a:xfrm rot="13500000">
                <a:off x="7528982" y="1860283"/>
                <a:ext cx="788304" cy="311487"/>
              </a:xfrm>
              <a:prstGeom prst="trapezoid">
                <a:avLst>
                  <a:gd name="adj" fmla="val 39970"/>
                </a:avLst>
              </a:prstGeom>
              <a:solidFill>
                <a:schemeClr val="accent2">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1" name="箭头: 右 30"/>
              <p:cNvSpPr/>
              <p:nvPr/>
            </p:nvSpPr>
            <p:spPr>
              <a:xfrm rot="8100000">
                <a:off x="7106847" y="1876426"/>
                <a:ext cx="827318" cy="1084458"/>
              </a:xfrm>
              <a:prstGeom prst="rightArrow">
                <a:avLst>
                  <a:gd name="adj1" fmla="val 50000"/>
                  <a:gd name="adj2" fmla="val 5375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10" name="梯形 9"/>
            <p:cNvSpPr/>
            <p:nvPr/>
          </p:nvSpPr>
          <p:spPr>
            <a:xfrm rot="8100000" flipH="1">
              <a:off x="3180551" y="1765868"/>
              <a:ext cx="486960" cy="192415"/>
            </a:xfrm>
            <a:prstGeom prst="trapezoid">
              <a:avLst>
                <a:gd name="adj" fmla="val 39970"/>
              </a:avLst>
            </a:prstGeom>
            <a:solidFill>
              <a:schemeClr val="accent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1" name="箭头: 右 10"/>
            <p:cNvSpPr/>
            <p:nvPr/>
          </p:nvSpPr>
          <p:spPr>
            <a:xfrm rot="13500000" flipH="1">
              <a:off x="3417217" y="1775840"/>
              <a:ext cx="511060" cy="669903"/>
            </a:xfrm>
            <a:prstGeom prst="rightArrow">
              <a:avLst>
                <a:gd name="adj1" fmla="val 50000"/>
                <a:gd name="adj2" fmla="val 53750"/>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nvGrpSpPr>
            <p:cNvPr id="12" name="组合 11"/>
            <p:cNvGrpSpPr/>
            <p:nvPr/>
          </p:nvGrpSpPr>
          <p:grpSpPr>
            <a:xfrm>
              <a:off x="5114506" y="3103504"/>
              <a:ext cx="827148" cy="600454"/>
              <a:chOff x="6978277" y="4025687"/>
              <a:chExt cx="1339009" cy="972032"/>
            </a:xfrm>
          </p:grpSpPr>
          <p:sp>
            <p:nvSpPr>
              <p:cNvPr id="28" name="梯形 27"/>
              <p:cNvSpPr/>
              <p:nvPr/>
            </p:nvSpPr>
            <p:spPr>
              <a:xfrm rot="8100000" flipV="1">
                <a:off x="7528982" y="4686232"/>
                <a:ext cx="788304" cy="311487"/>
              </a:xfrm>
              <a:prstGeom prst="trapezoid">
                <a:avLst>
                  <a:gd name="adj" fmla="val 39970"/>
                </a:avLst>
              </a:prstGeom>
              <a:solidFill>
                <a:schemeClr val="accent4">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9" name="箭头: 右 28"/>
              <p:cNvSpPr/>
              <p:nvPr/>
            </p:nvSpPr>
            <p:spPr>
              <a:xfrm rot="13500000" flipV="1">
                <a:off x="7106847" y="3897117"/>
                <a:ext cx="827318" cy="1084458"/>
              </a:xfrm>
              <a:prstGeom prst="rightArrow">
                <a:avLst>
                  <a:gd name="adj1" fmla="val 50000"/>
                  <a:gd name="adj2" fmla="val 53750"/>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
          <p:nvSpPr>
            <p:cNvPr id="13" name="梯形 12"/>
            <p:cNvSpPr/>
            <p:nvPr/>
          </p:nvSpPr>
          <p:spPr>
            <a:xfrm rot="13500000" flipH="1" flipV="1">
              <a:off x="3180551" y="3511542"/>
              <a:ext cx="486960" cy="192415"/>
            </a:xfrm>
            <a:prstGeom prst="trapezoid">
              <a:avLst>
                <a:gd name="adj" fmla="val 39970"/>
              </a:avLst>
            </a:prstGeom>
            <a:solidFill>
              <a:schemeClr val="accent6">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4" name="箭头: 右 13"/>
            <p:cNvSpPr/>
            <p:nvPr/>
          </p:nvSpPr>
          <p:spPr>
            <a:xfrm rot="8100000" flipH="1" flipV="1">
              <a:off x="3417217" y="3024081"/>
              <a:ext cx="511060" cy="669903"/>
            </a:xfrm>
            <a:prstGeom prst="rightArrow">
              <a:avLst>
                <a:gd name="adj1" fmla="val 50000"/>
                <a:gd name="adj2" fmla="val 53750"/>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3" name="矩形 22"/>
            <p:cNvSpPr/>
            <p:nvPr/>
          </p:nvSpPr>
          <p:spPr>
            <a:xfrm>
              <a:off x="3508105" y="1966636"/>
              <a:ext cx="245501" cy="300082"/>
            </a:xfrm>
            <a:prstGeom prst="rect">
              <a:avLst/>
            </a:prstGeom>
          </p:spPr>
          <p:txBody>
            <a:bodyPr wrap="none">
              <a:normAutofit fontScale="92500" lnSpcReduction="20000"/>
            </a:bodyPr>
            <a:lstStyle/>
            <a:p>
              <a:pPr algn="ctr"/>
              <a:r>
                <a:rPr lang="en-US" altLang="zh-CN" sz="2810" b="1">
                  <a:solidFill>
                    <a:schemeClr val="bg1"/>
                  </a:solidFill>
                  <a:latin typeface="Yeseva One" panose="00000500000000000000" pitchFamily="2" charset="0"/>
                  <a:ea typeface="微软雅黑" panose="020B0503020204020204" pitchFamily="34" charset="-122"/>
                  <a:sym typeface="Arial" panose="020B0604020202020204" pitchFamily="34" charset="0"/>
                </a:rPr>
                <a:t>1</a:t>
              </a:r>
            </a:p>
          </p:txBody>
        </p:sp>
        <p:sp>
          <p:nvSpPr>
            <p:cNvPr id="24" name="矩形 23"/>
            <p:cNvSpPr/>
            <p:nvPr/>
          </p:nvSpPr>
          <p:spPr>
            <a:xfrm>
              <a:off x="5306120" y="1966636"/>
              <a:ext cx="245501" cy="300082"/>
            </a:xfrm>
            <a:prstGeom prst="rect">
              <a:avLst/>
            </a:prstGeom>
          </p:spPr>
          <p:txBody>
            <a:bodyPr wrap="none">
              <a:normAutofit fontScale="92500" lnSpcReduction="20000"/>
            </a:bodyPr>
            <a:lstStyle/>
            <a:p>
              <a:pPr algn="ctr"/>
              <a:r>
                <a:rPr lang="en-US" altLang="zh-CN" sz="2810" b="1">
                  <a:solidFill>
                    <a:schemeClr val="bg1"/>
                  </a:solidFill>
                  <a:latin typeface="Yeseva One" panose="00000500000000000000" pitchFamily="2" charset="0"/>
                  <a:ea typeface="微软雅黑" panose="020B0503020204020204" pitchFamily="34" charset="-122"/>
                  <a:sym typeface="Arial" panose="020B0604020202020204" pitchFamily="34" charset="0"/>
                </a:rPr>
                <a:t>2</a:t>
              </a:r>
            </a:p>
          </p:txBody>
        </p:sp>
        <p:sp>
          <p:nvSpPr>
            <p:cNvPr id="25" name="矩形 24"/>
            <p:cNvSpPr/>
            <p:nvPr/>
          </p:nvSpPr>
          <p:spPr>
            <a:xfrm>
              <a:off x="3508105" y="3203172"/>
              <a:ext cx="245501" cy="300082"/>
            </a:xfrm>
            <a:prstGeom prst="rect">
              <a:avLst/>
            </a:prstGeom>
          </p:spPr>
          <p:txBody>
            <a:bodyPr wrap="none">
              <a:normAutofit fontScale="92500" lnSpcReduction="20000"/>
            </a:bodyPr>
            <a:lstStyle/>
            <a:p>
              <a:pPr algn="ctr"/>
              <a:r>
                <a:rPr lang="en-US" altLang="zh-CN" sz="2810" b="1">
                  <a:solidFill>
                    <a:schemeClr val="bg1"/>
                  </a:solidFill>
                  <a:latin typeface="Yeseva One" panose="00000500000000000000" pitchFamily="2" charset="0"/>
                  <a:ea typeface="微软雅黑" panose="020B0503020204020204" pitchFamily="34" charset="-122"/>
                  <a:sym typeface="Arial" panose="020B0604020202020204" pitchFamily="34" charset="0"/>
                </a:rPr>
                <a:t>4</a:t>
              </a:r>
            </a:p>
          </p:txBody>
        </p:sp>
        <p:sp>
          <p:nvSpPr>
            <p:cNvPr id="26" name="矩形 25"/>
            <p:cNvSpPr/>
            <p:nvPr/>
          </p:nvSpPr>
          <p:spPr>
            <a:xfrm>
              <a:off x="5306120" y="3203172"/>
              <a:ext cx="245501" cy="300082"/>
            </a:xfrm>
            <a:prstGeom prst="rect">
              <a:avLst/>
            </a:prstGeom>
          </p:spPr>
          <p:txBody>
            <a:bodyPr wrap="none">
              <a:normAutofit fontScale="92500" lnSpcReduction="20000"/>
            </a:bodyPr>
            <a:lstStyle/>
            <a:p>
              <a:pPr algn="ctr"/>
              <a:r>
                <a:rPr lang="en-US" altLang="zh-CN" sz="2810" b="1">
                  <a:solidFill>
                    <a:schemeClr val="bg1"/>
                  </a:solidFill>
                  <a:latin typeface="Yeseva One" panose="00000500000000000000" pitchFamily="2" charset="0"/>
                  <a:ea typeface="微软雅黑" panose="020B0503020204020204" pitchFamily="34" charset="-122"/>
                  <a:sym typeface="Arial" panose="020B0604020202020204" pitchFamily="34" charset="0"/>
                </a:rPr>
                <a:t>3</a:t>
              </a:r>
            </a:p>
          </p:txBody>
        </p:sp>
        <p:sp>
          <p:nvSpPr>
            <p:cNvPr id="27" name="任意多边形: 形状 26"/>
            <p:cNvSpPr/>
            <p:nvPr/>
          </p:nvSpPr>
          <p:spPr bwMode="auto">
            <a:xfrm>
              <a:off x="4257291" y="2429639"/>
              <a:ext cx="607624" cy="610546"/>
            </a:xfrm>
            <a:custGeom>
              <a:avLst/>
              <a:gdLst>
                <a:gd name="connsiteX0" fmla="*/ 88447 w 330200"/>
                <a:gd name="connsiteY0" fmla="*/ 273050 h 331788"/>
                <a:gd name="connsiteX1" fmla="*/ 80963 w 330200"/>
                <a:gd name="connsiteY1" fmla="*/ 278423 h 331788"/>
                <a:gd name="connsiteX2" fmla="*/ 98426 w 330200"/>
                <a:gd name="connsiteY2" fmla="*/ 290513 h 331788"/>
                <a:gd name="connsiteX3" fmla="*/ 88447 w 330200"/>
                <a:gd name="connsiteY3" fmla="*/ 273050 h 331788"/>
                <a:gd name="connsiteX4" fmla="*/ 130856 w 330200"/>
                <a:gd name="connsiteY4" fmla="*/ 257175 h 331788"/>
                <a:gd name="connsiteX5" fmla="*/ 104775 w 330200"/>
                <a:gd name="connsiteY5" fmla="*/ 264898 h 331788"/>
                <a:gd name="connsiteX6" fmla="*/ 141288 w 330200"/>
                <a:gd name="connsiteY6" fmla="*/ 304800 h 331788"/>
                <a:gd name="connsiteX7" fmla="*/ 130856 w 330200"/>
                <a:gd name="connsiteY7" fmla="*/ 257175 h 331788"/>
                <a:gd name="connsiteX8" fmla="*/ 239255 w 330200"/>
                <a:gd name="connsiteY8" fmla="*/ 180975 h 331788"/>
                <a:gd name="connsiteX9" fmla="*/ 239255 w 330200"/>
                <a:gd name="connsiteY9" fmla="*/ 196465 h 331788"/>
                <a:gd name="connsiteX10" fmla="*/ 210842 w 330200"/>
                <a:gd name="connsiteY10" fmla="*/ 227443 h 331788"/>
                <a:gd name="connsiteX11" fmla="*/ 241838 w 330200"/>
                <a:gd name="connsiteY11" fmla="*/ 258422 h 331788"/>
                <a:gd name="connsiteX12" fmla="*/ 259920 w 330200"/>
                <a:gd name="connsiteY12" fmla="*/ 272620 h 331788"/>
                <a:gd name="connsiteX13" fmla="*/ 243130 w 330200"/>
                <a:gd name="connsiteY13" fmla="*/ 282947 h 331788"/>
                <a:gd name="connsiteX14" fmla="*/ 214716 w 330200"/>
                <a:gd name="connsiteY14" fmla="*/ 275202 h 331788"/>
                <a:gd name="connsiteX15" fmla="*/ 209550 w 330200"/>
                <a:gd name="connsiteY15" fmla="*/ 295854 h 331788"/>
                <a:gd name="connsiteX16" fmla="*/ 239255 w 330200"/>
                <a:gd name="connsiteY16" fmla="*/ 302308 h 331788"/>
                <a:gd name="connsiteX17" fmla="*/ 239255 w 330200"/>
                <a:gd name="connsiteY17" fmla="*/ 319088 h 331788"/>
                <a:gd name="connsiteX18" fmla="*/ 254754 w 330200"/>
                <a:gd name="connsiteY18" fmla="*/ 319088 h 331788"/>
                <a:gd name="connsiteX19" fmla="*/ 254754 w 330200"/>
                <a:gd name="connsiteY19" fmla="*/ 301017 h 331788"/>
                <a:gd name="connsiteX20" fmla="*/ 285750 w 330200"/>
                <a:gd name="connsiteY20" fmla="*/ 270039 h 331788"/>
                <a:gd name="connsiteX21" fmla="*/ 257337 w 330200"/>
                <a:gd name="connsiteY21" fmla="*/ 239060 h 331788"/>
                <a:gd name="connsiteX22" fmla="*/ 236672 w 330200"/>
                <a:gd name="connsiteY22" fmla="*/ 224862 h 331788"/>
                <a:gd name="connsiteX23" fmla="*/ 250879 w 330200"/>
                <a:gd name="connsiteY23" fmla="*/ 214535 h 331788"/>
                <a:gd name="connsiteX24" fmla="*/ 275418 w 330200"/>
                <a:gd name="connsiteY24" fmla="*/ 220989 h 331788"/>
                <a:gd name="connsiteX25" fmla="*/ 280584 w 330200"/>
                <a:gd name="connsiteY25" fmla="*/ 201628 h 331788"/>
                <a:gd name="connsiteX26" fmla="*/ 256045 w 330200"/>
                <a:gd name="connsiteY26" fmla="*/ 196465 h 331788"/>
                <a:gd name="connsiteX27" fmla="*/ 256045 w 330200"/>
                <a:gd name="connsiteY27" fmla="*/ 180975 h 331788"/>
                <a:gd name="connsiteX28" fmla="*/ 239255 w 330200"/>
                <a:gd name="connsiteY28" fmla="*/ 180975 h 331788"/>
                <a:gd name="connsiteX29" fmla="*/ 82550 w 330200"/>
                <a:gd name="connsiteY29" fmla="*/ 177800 h 331788"/>
                <a:gd name="connsiteX30" fmla="*/ 97896 w 330200"/>
                <a:gd name="connsiteY30" fmla="*/ 249238 h 331788"/>
                <a:gd name="connsiteX31" fmla="*/ 128588 w 330200"/>
                <a:gd name="connsiteY31" fmla="*/ 237548 h 331788"/>
                <a:gd name="connsiteX32" fmla="*/ 124751 w 330200"/>
                <a:gd name="connsiteY32" fmla="*/ 177800 h 331788"/>
                <a:gd name="connsiteX33" fmla="*/ 82550 w 330200"/>
                <a:gd name="connsiteY33" fmla="*/ 177800 h 331788"/>
                <a:gd name="connsiteX34" fmla="*/ 23813 w 330200"/>
                <a:gd name="connsiteY34" fmla="*/ 177800 h 331788"/>
                <a:gd name="connsiteX35" fmla="*/ 66675 w 330200"/>
                <a:gd name="connsiteY35" fmla="*/ 266700 h 331788"/>
                <a:gd name="connsiteX36" fmla="*/ 80963 w 330200"/>
                <a:gd name="connsiteY36" fmla="*/ 256393 h 331788"/>
                <a:gd name="connsiteX37" fmla="*/ 64078 w 330200"/>
                <a:gd name="connsiteY37" fmla="*/ 177800 h 331788"/>
                <a:gd name="connsiteX38" fmla="*/ 23813 w 330200"/>
                <a:gd name="connsiteY38" fmla="*/ 177800 h 331788"/>
                <a:gd name="connsiteX39" fmla="*/ 247650 w 330200"/>
                <a:gd name="connsiteY39" fmla="*/ 166687 h 331788"/>
                <a:gd name="connsiteX40" fmla="*/ 330200 w 330200"/>
                <a:gd name="connsiteY40" fmla="*/ 249237 h 331788"/>
                <a:gd name="connsiteX41" fmla="*/ 247650 w 330200"/>
                <a:gd name="connsiteY41" fmla="*/ 331787 h 331788"/>
                <a:gd name="connsiteX42" fmla="*/ 165100 w 330200"/>
                <a:gd name="connsiteY42" fmla="*/ 249237 h 331788"/>
                <a:gd name="connsiteX43" fmla="*/ 247650 w 330200"/>
                <a:gd name="connsiteY43" fmla="*/ 166687 h 331788"/>
                <a:gd name="connsiteX44" fmla="*/ 146797 w 330200"/>
                <a:gd name="connsiteY44" fmla="*/ 96837 h 331788"/>
                <a:gd name="connsiteX45" fmla="*/ 142875 w 330200"/>
                <a:gd name="connsiteY45" fmla="*/ 152400 h 331788"/>
                <a:gd name="connsiteX46" fmla="*/ 187325 w 330200"/>
                <a:gd name="connsiteY46" fmla="*/ 152400 h 331788"/>
                <a:gd name="connsiteX47" fmla="*/ 183403 w 330200"/>
                <a:gd name="connsiteY47" fmla="*/ 96837 h 331788"/>
                <a:gd name="connsiteX48" fmla="*/ 165100 w 330200"/>
                <a:gd name="connsiteY48" fmla="*/ 98129 h 331788"/>
                <a:gd name="connsiteX49" fmla="*/ 146797 w 330200"/>
                <a:gd name="connsiteY49" fmla="*/ 96837 h 331788"/>
                <a:gd name="connsiteX50" fmla="*/ 97896 w 330200"/>
                <a:gd name="connsiteY50" fmla="*/ 82550 h 331788"/>
                <a:gd name="connsiteX51" fmla="*/ 82550 w 330200"/>
                <a:gd name="connsiteY51" fmla="*/ 152400 h 331788"/>
                <a:gd name="connsiteX52" fmla="*/ 124751 w 330200"/>
                <a:gd name="connsiteY52" fmla="*/ 152400 h 331788"/>
                <a:gd name="connsiteX53" fmla="*/ 128588 w 330200"/>
                <a:gd name="connsiteY53" fmla="*/ 94191 h 331788"/>
                <a:gd name="connsiteX54" fmla="*/ 97896 w 330200"/>
                <a:gd name="connsiteY54" fmla="*/ 82550 h 331788"/>
                <a:gd name="connsiteX55" fmla="*/ 66675 w 330200"/>
                <a:gd name="connsiteY55" fmla="*/ 65087 h 331788"/>
                <a:gd name="connsiteX56" fmla="*/ 23813 w 330200"/>
                <a:gd name="connsiteY56" fmla="*/ 152400 h 331788"/>
                <a:gd name="connsiteX57" fmla="*/ 64078 w 330200"/>
                <a:gd name="connsiteY57" fmla="*/ 152400 h 331788"/>
                <a:gd name="connsiteX58" fmla="*/ 80963 w 330200"/>
                <a:gd name="connsiteY58" fmla="*/ 74075 h 331788"/>
                <a:gd name="connsiteX59" fmla="*/ 66675 w 330200"/>
                <a:gd name="connsiteY59" fmla="*/ 65087 h 331788"/>
                <a:gd name="connsiteX60" fmla="*/ 231775 w 330200"/>
                <a:gd name="connsiteY60" fmla="*/ 41275 h 331788"/>
                <a:gd name="connsiteX61" fmla="*/ 241754 w 330200"/>
                <a:gd name="connsiteY61" fmla="*/ 58738 h 331788"/>
                <a:gd name="connsiteX62" fmla="*/ 249238 w 330200"/>
                <a:gd name="connsiteY62" fmla="*/ 53748 h 331788"/>
                <a:gd name="connsiteX63" fmla="*/ 231775 w 330200"/>
                <a:gd name="connsiteY63" fmla="*/ 41275 h 331788"/>
                <a:gd name="connsiteX64" fmla="*/ 98426 w 330200"/>
                <a:gd name="connsiteY64" fmla="*/ 41275 h 331788"/>
                <a:gd name="connsiteX65" fmla="*/ 80963 w 330200"/>
                <a:gd name="connsiteY65" fmla="*/ 53748 h 331788"/>
                <a:gd name="connsiteX66" fmla="*/ 88447 w 330200"/>
                <a:gd name="connsiteY66" fmla="*/ 58738 h 331788"/>
                <a:gd name="connsiteX67" fmla="*/ 98426 w 330200"/>
                <a:gd name="connsiteY67" fmla="*/ 41275 h 331788"/>
                <a:gd name="connsiteX68" fmla="*/ 188913 w 330200"/>
                <a:gd name="connsiteY68" fmla="*/ 26987 h 331788"/>
                <a:gd name="connsiteX69" fmla="*/ 198891 w 330200"/>
                <a:gd name="connsiteY69" fmla="*/ 76200 h 331788"/>
                <a:gd name="connsiteX70" fmla="*/ 223838 w 330200"/>
                <a:gd name="connsiteY70" fmla="*/ 66889 h 331788"/>
                <a:gd name="connsiteX71" fmla="*/ 188913 w 330200"/>
                <a:gd name="connsiteY71" fmla="*/ 26987 h 331788"/>
                <a:gd name="connsiteX72" fmla="*/ 141288 w 330200"/>
                <a:gd name="connsiteY72" fmla="*/ 26987 h 331788"/>
                <a:gd name="connsiteX73" fmla="*/ 104775 w 330200"/>
                <a:gd name="connsiteY73" fmla="*/ 68219 h 331788"/>
                <a:gd name="connsiteX74" fmla="*/ 130856 w 330200"/>
                <a:gd name="connsiteY74" fmla="*/ 76200 h 331788"/>
                <a:gd name="connsiteX75" fmla="*/ 141288 w 330200"/>
                <a:gd name="connsiteY75" fmla="*/ 26987 h 331788"/>
                <a:gd name="connsiteX76" fmla="*/ 163777 w 330200"/>
                <a:gd name="connsiteY76" fmla="*/ 25400 h 331788"/>
                <a:gd name="connsiteX77" fmla="*/ 149225 w 330200"/>
                <a:gd name="connsiteY77" fmla="*/ 79671 h 331788"/>
                <a:gd name="connsiteX78" fmla="*/ 165100 w 330200"/>
                <a:gd name="connsiteY78" fmla="*/ 80963 h 331788"/>
                <a:gd name="connsiteX79" fmla="*/ 180975 w 330200"/>
                <a:gd name="connsiteY79" fmla="*/ 79671 h 331788"/>
                <a:gd name="connsiteX80" fmla="*/ 166423 w 330200"/>
                <a:gd name="connsiteY80" fmla="*/ 25400 h 331788"/>
                <a:gd name="connsiteX81" fmla="*/ 165100 w 330200"/>
                <a:gd name="connsiteY81" fmla="*/ 25400 h 331788"/>
                <a:gd name="connsiteX82" fmla="*/ 163777 w 330200"/>
                <a:gd name="connsiteY82" fmla="*/ 25400 h 331788"/>
                <a:gd name="connsiteX83" fmla="*/ 165100 w 330200"/>
                <a:gd name="connsiteY83" fmla="*/ 0 h 331788"/>
                <a:gd name="connsiteX84" fmla="*/ 330200 w 330200"/>
                <a:gd name="connsiteY84" fmla="*/ 165894 h 331788"/>
                <a:gd name="connsiteX85" fmla="*/ 328910 w 330200"/>
                <a:gd name="connsiteY85" fmla="*/ 184039 h 331788"/>
                <a:gd name="connsiteX86" fmla="*/ 290215 w 330200"/>
                <a:gd name="connsiteY86" fmla="*/ 152933 h 331788"/>
                <a:gd name="connsiteX87" fmla="*/ 305693 w 330200"/>
                <a:gd name="connsiteY87" fmla="*/ 152933 h 331788"/>
                <a:gd name="connsiteX88" fmla="*/ 263128 w 330200"/>
                <a:gd name="connsiteY88" fmla="*/ 64802 h 331788"/>
                <a:gd name="connsiteX89" fmla="*/ 248940 w 330200"/>
                <a:gd name="connsiteY89" fmla="*/ 73874 h 331788"/>
                <a:gd name="connsiteX90" fmla="*/ 264418 w 330200"/>
                <a:gd name="connsiteY90" fmla="*/ 146453 h 331788"/>
                <a:gd name="connsiteX91" fmla="*/ 247650 w 330200"/>
                <a:gd name="connsiteY91" fmla="*/ 143861 h 331788"/>
                <a:gd name="connsiteX92" fmla="*/ 246360 w 330200"/>
                <a:gd name="connsiteY92" fmla="*/ 143861 h 331788"/>
                <a:gd name="connsiteX93" fmla="*/ 232172 w 330200"/>
                <a:gd name="connsiteY93" fmla="*/ 82947 h 331788"/>
                <a:gd name="connsiteX94" fmla="*/ 201215 w 330200"/>
                <a:gd name="connsiteY94" fmla="*/ 94611 h 331788"/>
                <a:gd name="connsiteX95" fmla="*/ 205085 w 330200"/>
                <a:gd name="connsiteY95" fmla="*/ 152933 h 331788"/>
                <a:gd name="connsiteX96" fmla="*/ 170259 w 330200"/>
                <a:gd name="connsiteY96" fmla="*/ 177558 h 331788"/>
                <a:gd name="connsiteX97" fmla="*/ 143173 w 330200"/>
                <a:gd name="connsiteY97" fmla="*/ 177558 h 331788"/>
                <a:gd name="connsiteX98" fmla="*/ 145752 w 330200"/>
                <a:gd name="connsiteY98" fmla="*/ 222920 h 331788"/>
                <a:gd name="connsiteX99" fmla="*/ 141883 w 330200"/>
                <a:gd name="connsiteY99" fmla="*/ 248841 h 331788"/>
                <a:gd name="connsiteX100" fmla="*/ 180578 w 330200"/>
                <a:gd name="connsiteY100" fmla="*/ 330492 h 331788"/>
                <a:gd name="connsiteX101" fmla="*/ 165100 w 330200"/>
                <a:gd name="connsiteY101" fmla="*/ 331788 h 331788"/>
                <a:gd name="connsiteX102" fmla="*/ 0 w 330200"/>
                <a:gd name="connsiteY102" fmla="*/ 165894 h 331788"/>
                <a:gd name="connsiteX103" fmla="*/ 165100 w 330200"/>
                <a:gd name="connsiteY103"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330200" h="331788">
                  <a:moveTo>
                    <a:pt x="88447" y="273050"/>
                  </a:moveTo>
                  <a:cubicBezTo>
                    <a:pt x="85952" y="275737"/>
                    <a:pt x="83458" y="277080"/>
                    <a:pt x="80963" y="278423"/>
                  </a:cubicBezTo>
                  <a:cubicBezTo>
                    <a:pt x="87200" y="283797"/>
                    <a:pt x="92189" y="287827"/>
                    <a:pt x="98426" y="290513"/>
                  </a:cubicBezTo>
                  <a:cubicBezTo>
                    <a:pt x="94684" y="285140"/>
                    <a:pt x="92189" y="279767"/>
                    <a:pt x="88447" y="273050"/>
                  </a:cubicBezTo>
                  <a:close/>
                  <a:moveTo>
                    <a:pt x="130856" y="257175"/>
                  </a:moveTo>
                  <a:cubicBezTo>
                    <a:pt x="121727" y="258462"/>
                    <a:pt x="112599" y="262324"/>
                    <a:pt x="104775" y="264898"/>
                  </a:cubicBezTo>
                  <a:cubicBezTo>
                    <a:pt x="115207" y="282918"/>
                    <a:pt x="126943" y="297077"/>
                    <a:pt x="141288" y="304800"/>
                  </a:cubicBezTo>
                  <a:cubicBezTo>
                    <a:pt x="136072" y="290641"/>
                    <a:pt x="133464" y="273908"/>
                    <a:pt x="130856" y="257175"/>
                  </a:cubicBezTo>
                  <a:close/>
                  <a:moveTo>
                    <a:pt x="239255" y="180975"/>
                  </a:moveTo>
                  <a:cubicBezTo>
                    <a:pt x="239255" y="180975"/>
                    <a:pt x="239255" y="180975"/>
                    <a:pt x="239255" y="196465"/>
                  </a:cubicBezTo>
                  <a:cubicBezTo>
                    <a:pt x="221174" y="200337"/>
                    <a:pt x="210842" y="211954"/>
                    <a:pt x="210842" y="227443"/>
                  </a:cubicBezTo>
                  <a:cubicBezTo>
                    <a:pt x="210842" y="242932"/>
                    <a:pt x="223757" y="251968"/>
                    <a:pt x="241838" y="258422"/>
                  </a:cubicBezTo>
                  <a:cubicBezTo>
                    <a:pt x="253462" y="262294"/>
                    <a:pt x="259920" y="266166"/>
                    <a:pt x="259920" y="272620"/>
                  </a:cubicBezTo>
                  <a:cubicBezTo>
                    <a:pt x="259920" y="279074"/>
                    <a:pt x="252170" y="282947"/>
                    <a:pt x="243130" y="282947"/>
                  </a:cubicBezTo>
                  <a:cubicBezTo>
                    <a:pt x="232798" y="282947"/>
                    <a:pt x="222465" y="279074"/>
                    <a:pt x="214716" y="275202"/>
                  </a:cubicBezTo>
                  <a:cubicBezTo>
                    <a:pt x="214716" y="275202"/>
                    <a:pt x="214716" y="275202"/>
                    <a:pt x="209550" y="295854"/>
                  </a:cubicBezTo>
                  <a:cubicBezTo>
                    <a:pt x="216008" y="299727"/>
                    <a:pt x="227631" y="302308"/>
                    <a:pt x="239255" y="302308"/>
                  </a:cubicBezTo>
                  <a:cubicBezTo>
                    <a:pt x="239255" y="302308"/>
                    <a:pt x="239255" y="302308"/>
                    <a:pt x="239255" y="319088"/>
                  </a:cubicBezTo>
                  <a:cubicBezTo>
                    <a:pt x="239255" y="319088"/>
                    <a:pt x="239255" y="319088"/>
                    <a:pt x="254754" y="319088"/>
                  </a:cubicBezTo>
                  <a:cubicBezTo>
                    <a:pt x="254754" y="319088"/>
                    <a:pt x="254754" y="319088"/>
                    <a:pt x="254754" y="301017"/>
                  </a:cubicBezTo>
                  <a:cubicBezTo>
                    <a:pt x="274126" y="298436"/>
                    <a:pt x="285750" y="285528"/>
                    <a:pt x="285750" y="270039"/>
                  </a:cubicBezTo>
                  <a:cubicBezTo>
                    <a:pt x="285750" y="254549"/>
                    <a:pt x="276709" y="245514"/>
                    <a:pt x="257337" y="239060"/>
                  </a:cubicBezTo>
                  <a:cubicBezTo>
                    <a:pt x="243130" y="233897"/>
                    <a:pt x="236672" y="230025"/>
                    <a:pt x="236672" y="224862"/>
                  </a:cubicBezTo>
                  <a:cubicBezTo>
                    <a:pt x="236672" y="219699"/>
                    <a:pt x="240547" y="214535"/>
                    <a:pt x="250879" y="214535"/>
                  </a:cubicBezTo>
                  <a:cubicBezTo>
                    <a:pt x="263794" y="214535"/>
                    <a:pt x="271543" y="218408"/>
                    <a:pt x="275418" y="220989"/>
                  </a:cubicBezTo>
                  <a:cubicBezTo>
                    <a:pt x="275418" y="220989"/>
                    <a:pt x="275418" y="220989"/>
                    <a:pt x="280584" y="201628"/>
                  </a:cubicBezTo>
                  <a:cubicBezTo>
                    <a:pt x="275418" y="199046"/>
                    <a:pt x="267669" y="196465"/>
                    <a:pt x="256045" y="196465"/>
                  </a:cubicBezTo>
                  <a:cubicBezTo>
                    <a:pt x="256045" y="196465"/>
                    <a:pt x="256045" y="196465"/>
                    <a:pt x="256045" y="180975"/>
                  </a:cubicBezTo>
                  <a:cubicBezTo>
                    <a:pt x="256045" y="180975"/>
                    <a:pt x="256045" y="180975"/>
                    <a:pt x="239255" y="180975"/>
                  </a:cubicBezTo>
                  <a:close/>
                  <a:moveTo>
                    <a:pt x="82550" y="177800"/>
                  </a:moveTo>
                  <a:cubicBezTo>
                    <a:pt x="83829" y="203778"/>
                    <a:pt x="88944" y="228456"/>
                    <a:pt x="97896" y="249238"/>
                  </a:cubicBezTo>
                  <a:cubicBezTo>
                    <a:pt x="108127" y="244043"/>
                    <a:pt x="118357" y="240146"/>
                    <a:pt x="128588" y="237548"/>
                  </a:cubicBezTo>
                  <a:cubicBezTo>
                    <a:pt x="126030" y="214169"/>
                    <a:pt x="126030" y="192088"/>
                    <a:pt x="124751" y="177800"/>
                  </a:cubicBezTo>
                  <a:cubicBezTo>
                    <a:pt x="124751" y="177800"/>
                    <a:pt x="124751" y="177800"/>
                    <a:pt x="82550" y="177800"/>
                  </a:cubicBezTo>
                  <a:close/>
                  <a:moveTo>
                    <a:pt x="23813" y="177800"/>
                  </a:moveTo>
                  <a:cubicBezTo>
                    <a:pt x="27709" y="212587"/>
                    <a:pt x="43296" y="243509"/>
                    <a:pt x="66675" y="266700"/>
                  </a:cubicBezTo>
                  <a:cubicBezTo>
                    <a:pt x="71871" y="262835"/>
                    <a:pt x="75767" y="260258"/>
                    <a:pt x="80963" y="256393"/>
                  </a:cubicBezTo>
                  <a:cubicBezTo>
                    <a:pt x="71871" y="234490"/>
                    <a:pt x="65377" y="207434"/>
                    <a:pt x="64078" y="177800"/>
                  </a:cubicBezTo>
                  <a:cubicBezTo>
                    <a:pt x="64078" y="177800"/>
                    <a:pt x="64078" y="177800"/>
                    <a:pt x="23813" y="177800"/>
                  </a:cubicBezTo>
                  <a:close/>
                  <a:moveTo>
                    <a:pt x="247650" y="166687"/>
                  </a:moveTo>
                  <a:cubicBezTo>
                    <a:pt x="293241" y="166687"/>
                    <a:pt x="330200" y="203646"/>
                    <a:pt x="330200" y="249237"/>
                  </a:cubicBezTo>
                  <a:cubicBezTo>
                    <a:pt x="330200" y="294828"/>
                    <a:pt x="293241" y="331787"/>
                    <a:pt x="247650" y="331787"/>
                  </a:cubicBezTo>
                  <a:cubicBezTo>
                    <a:pt x="202059" y="331787"/>
                    <a:pt x="165100" y="294828"/>
                    <a:pt x="165100" y="249237"/>
                  </a:cubicBezTo>
                  <a:cubicBezTo>
                    <a:pt x="165100" y="203646"/>
                    <a:pt x="202059" y="166687"/>
                    <a:pt x="247650" y="166687"/>
                  </a:cubicBezTo>
                  <a:close/>
                  <a:moveTo>
                    <a:pt x="146797" y="96837"/>
                  </a:moveTo>
                  <a:cubicBezTo>
                    <a:pt x="145490" y="113635"/>
                    <a:pt x="144182" y="131725"/>
                    <a:pt x="142875" y="152400"/>
                  </a:cubicBezTo>
                  <a:cubicBezTo>
                    <a:pt x="142875" y="152400"/>
                    <a:pt x="142875" y="152400"/>
                    <a:pt x="187325" y="152400"/>
                  </a:cubicBezTo>
                  <a:cubicBezTo>
                    <a:pt x="186018" y="131725"/>
                    <a:pt x="184710" y="113635"/>
                    <a:pt x="183403" y="96837"/>
                  </a:cubicBezTo>
                  <a:cubicBezTo>
                    <a:pt x="176866" y="96837"/>
                    <a:pt x="171637" y="98129"/>
                    <a:pt x="165100" y="98129"/>
                  </a:cubicBezTo>
                  <a:cubicBezTo>
                    <a:pt x="158563" y="98129"/>
                    <a:pt x="153334" y="96837"/>
                    <a:pt x="146797" y="96837"/>
                  </a:cubicBezTo>
                  <a:close/>
                  <a:moveTo>
                    <a:pt x="97896" y="82550"/>
                  </a:moveTo>
                  <a:cubicBezTo>
                    <a:pt x="88944" y="103246"/>
                    <a:pt x="83829" y="127823"/>
                    <a:pt x="82550" y="152400"/>
                  </a:cubicBezTo>
                  <a:cubicBezTo>
                    <a:pt x="82550" y="152400"/>
                    <a:pt x="82550" y="152400"/>
                    <a:pt x="124751" y="152400"/>
                  </a:cubicBezTo>
                  <a:cubicBezTo>
                    <a:pt x="126030" y="139465"/>
                    <a:pt x="126030" y="117475"/>
                    <a:pt x="128588" y="94191"/>
                  </a:cubicBezTo>
                  <a:cubicBezTo>
                    <a:pt x="118357" y="91604"/>
                    <a:pt x="108127" y="87724"/>
                    <a:pt x="97896" y="82550"/>
                  </a:cubicBezTo>
                  <a:close/>
                  <a:moveTo>
                    <a:pt x="66675" y="65087"/>
                  </a:moveTo>
                  <a:cubicBezTo>
                    <a:pt x="43296" y="88199"/>
                    <a:pt x="27709" y="119015"/>
                    <a:pt x="23813" y="152400"/>
                  </a:cubicBezTo>
                  <a:cubicBezTo>
                    <a:pt x="23813" y="152400"/>
                    <a:pt x="23813" y="152400"/>
                    <a:pt x="64078" y="152400"/>
                  </a:cubicBezTo>
                  <a:cubicBezTo>
                    <a:pt x="65377" y="124151"/>
                    <a:pt x="71871" y="97187"/>
                    <a:pt x="80963" y="74075"/>
                  </a:cubicBezTo>
                  <a:cubicBezTo>
                    <a:pt x="75767" y="71507"/>
                    <a:pt x="71871" y="68939"/>
                    <a:pt x="66675" y="65087"/>
                  </a:cubicBezTo>
                  <a:close/>
                  <a:moveTo>
                    <a:pt x="231775" y="41275"/>
                  </a:moveTo>
                  <a:cubicBezTo>
                    <a:pt x="235517" y="47512"/>
                    <a:pt x="238012" y="52501"/>
                    <a:pt x="241754" y="58738"/>
                  </a:cubicBezTo>
                  <a:cubicBezTo>
                    <a:pt x="244249" y="56243"/>
                    <a:pt x="246743" y="54996"/>
                    <a:pt x="249238" y="53748"/>
                  </a:cubicBezTo>
                  <a:cubicBezTo>
                    <a:pt x="243001" y="48759"/>
                    <a:pt x="238012" y="45017"/>
                    <a:pt x="231775" y="41275"/>
                  </a:cubicBezTo>
                  <a:close/>
                  <a:moveTo>
                    <a:pt x="98426" y="41275"/>
                  </a:moveTo>
                  <a:cubicBezTo>
                    <a:pt x="92189" y="45017"/>
                    <a:pt x="87200" y="48759"/>
                    <a:pt x="80963" y="53748"/>
                  </a:cubicBezTo>
                  <a:cubicBezTo>
                    <a:pt x="83458" y="54996"/>
                    <a:pt x="85952" y="56243"/>
                    <a:pt x="88447" y="58738"/>
                  </a:cubicBezTo>
                  <a:cubicBezTo>
                    <a:pt x="92189" y="52501"/>
                    <a:pt x="94684" y="47512"/>
                    <a:pt x="98426" y="41275"/>
                  </a:cubicBezTo>
                  <a:close/>
                  <a:moveTo>
                    <a:pt x="188913" y="26987"/>
                  </a:moveTo>
                  <a:cubicBezTo>
                    <a:pt x="193902" y="40288"/>
                    <a:pt x="196397" y="58909"/>
                    <a:pt x="198891" y="76200"/>
                  </a:cubicBezTo>
                  <a:cubicBezTo>
                    <a:pt x="207623" y="74870"/>
                    <a:pt x="216354" y="70879"/>
                    <a:pt x="223838" y="66889"/>
                  </a:cubicBezTo>
                  <a:cubicBezTo>
                    <a:pt x="215107" y="48268"/>
                    <a:pt x="202633" y="34967"/>
                    <a:pt x="188913" y="26987"/>
                  </a:cubicBezTo>
                  <a:close/>
                  <a:moveTo>
                    <a:pt x="141288" y="26987"/>
                  </a:moveTo>
                  <a:cubicBezTo>
                    <a:pt x="126943" y="34967"/>
                    <a:pt x="115207" y="49598"/>
                    <a:pt x="104775" y="68219"/>
                  </a:cubicBezTo>
                  <a:cubicBezTo>
                    <a:pt x="112599" y="70879"/>
                    <a:pt x="121727" y="74870"/>
                    <a:pt x="130856" y="76200"/>
                  </a:cubicBezTo>
                  <a:cubicBezTo>
                    <a:pt x="133464" y="58909"/>
                    <a:pt x="136072" y="40288"/>
                    <a:pt x="141288" y="26987"/>
                  </a:cubicBezTo>
                  <a:close/>
                  <a:moveTo>
                    <a:pt x="163777" y="25400"/>
                  </a:moveTo>
                  <a:cubicBezTo>
                    <a:pt x="158485" y="33153"/>
                    <a:pt x="153194" y="51243"/>
                    <a:pt x="149225" y="79671"/>
                  </a:cubicBezTo>
                  <a:cubicBezTo>
                    <a:pt x="154517" y="79671"/>
                    <a:pt x="159808" y="80963"/>
                    <a:pt x="165100" y="80963"/>
                  </a:cubicBezTo>
                  <a:cubicBezTo>
                    <a:pt x="170392" y="80963"/>
                    <a:pt x="175683" y="79671"/>
                    <a:pt x="180975" y="79671"/>
                  </a:cubicBezTo>
                  <a:cubicBezTo>
                    <a:pt x="177006" y="51243"/>
                    <a:pt x="171714" y="33153"/>
                    <a:pt x="166423" y="25400"/>
                  </a:cubicBezTo>
                  <a:cubicBezTo>
                    <a:pt x="166423" y="25400"/>
                    <a:pt x="165100" y="25400"/>
                    <a:pt x="165100" y="25400"/>
                  </a:cubicBezTo>
                  <a:cubicBezTo>
                    <a:pt x="165100" y="25400"/>
                    <a:pt x="163777" y="25400"/>
                    <a:pt x="163777" y="25400"/>
                  </a:cubicBezTo>
                  <a:close/>
                  <a:moveTo>
                    <a:pt x="165100" y="0"/>
                  </a:moveTo>
                  <a:cubicBezTo>
                    <a:pt x="256679" y="0"/>
                    <a:pt x="330200" y="73874"/>
                    <a:pt x="330200" y="165894"/>
                  </a:cubicBezTo>
                  <a:cubicBezTo>
                    <a:pt x="330200" y="172374"/>
                    <a:pt x="330200" y="177558"/>
                    <a:pt x="328910" y="184039"/>
                  </a:cubicBezTo>
                  <a:cubicBezTo>
                    <a:pt x="318592" y="171078"/>
                    <a:pt x="305693" y="160710"/>
                    <a:pt x="290215" y="152933"/>
                  </a:cubicBezTo>
                  <a:cubicBezTo>
                    <a:pt x="290215" y="152933"/>
                    <a:pt x="290215" y="152933"/>
                    <a:pt x="305693" y="152933"/>
                  </a:cubicBezTo>
                  <a:cubicBezTo>
                    <a:pt x="301824" y="119236"/>
                    <a:pt x="286345" y="88131"/>
                    <a:pt x="263128" y="64802"/>
                  </a:cubicBezTo>
                  <a:cubicBezTo>
                    <a:pt x="257969" y="68690"/>
                    <a:pt x="254099" y="71282"/>
                    <a:pt x="248940" y="73874"/>
                  </a:cubicBezTo>
                  <a:cubicBezTo>
                    <a:pt x="257969" y="94611"/>
                    <a:pt x="263128" y="119236"/>
                    <a:pt x="264418" y="146453"/>
                  </a:cubicBezTo>
                  <a:cubicBezTo>
                    <a:pt x="259259" y="145157"/>
                    <a:pt x="252810" y="143861"/>
                    <a:pt x="247650" y="143861"/>
                  </a:cubicBezTo>
                  <a:cubicBezTo>
                    <a:pt x="246360" y="143861"/>
                    <a:pt x="246360" y="143861"/>
                    <a:pt x="246360" y="143861"/>
                  </a:cubicBezTo>
                  <a:cubicBezTo>
                    <a:pt x="245070" y="121828"/>
                    <a:pt x="239911" y="101091"/>
                    <a:pt x="232172" y="82947"/>
                  </a:cubicBezTo>
                  <a:cubicBezTo>
                    <a:pt x="223143" y="88131"/>
                    <a:pt x="211535" y="92019"/>
                    <a:pt x="201215" y="94611"/>
                  </a:cubicBezTo>
                  <a:cubicBezTo>
                    <a:pt x="203795" y="116644"/>
                    <a:pt x="203795" y="139973"/>
                    <a:pt x="205085" y="152933"/>
                  </a:cubicBezTo>
                  <a:cubicBezTo>
                    <a:pt x="192187" y="159414"/>
                    <a:pt x="180578" y="167190"/>
                    <a:pt x="170259" y="177558"/>
                  </a:cubicBezTo>
                  <a:cubicBezTo>
                    <a:pt x="170259" y="177558"/>
                    <a:pt x="170259" y="177558"/>
                    <a:pt x="143173" y="177558"/>
                  </a:cubicBezTo>
                  <a:cubicBezTo>
                    <a:pt x="144462" y="194407"/>
                    <a:pt x="144462" y="209960"/>
                    <a:pt x="145752" y="222920"/>
                  </a:cubicBezTo>
                  <a:cubicBezTo>
                    <a:pt x="143173" y="231993"/>
                    <a:pt x="141883" y="239769"/>
                    <a:pt x="141883" y="248841"/>
                  </a:cubicBezTo>
                  <a:cubicBezTo>
                    <a:pt x="141883" y="282538"/>
                    <a:pt x="157361" y="311051"/>
                    <a:pt x="180578" y="330492"/>
                  </a:cubicBezTo>
                  <a:cubicBezTo>
                    <a:pt x="175419" y="331788"/>
                    <a:pt x="170259" y="331788"/>
                    <a:pt x="165100" y="331788"/>
                  </a:cubicBezTo>
                  <a:cubicBezTo>
                    <a:pt x="73521" y="331788"/>
                    <a:pt x="0" y="257914"/>
                    <a:pt x="0" y="165894"/>
                  </a:cubicBezTo>
                  <a:cubicBezTo>
                    <a:pt x="0" y="73874"/>
                    <a:pt x="73521" y="0"/>
                    <a:pt x="165100" y="0"/>
                  </a:cubicBezTo>
                  <a:close/>
                </a:path>
              </a:pathLst>
            </a:custGeom>
            <a:solidFill>
              <a:schemeClr val="tx2"/>
            </a:solidFill>
            <a:ln w="9525">
              <a:noFill/>
              <a:round/>
            </a:ln>
          </p:spPr>
          <p:txBody>
            <a:bodyPr anchor="ctr"/>
            <a:lstStyle/>
            <a:p>
              <a:pPr algn="ctr"/>
              <a:endParaRPr sz="180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fltVal val="0"/>
                                          </p:val>
                                        </p:tav>
                                        <p:tav tm="100000">
                                          <p:val>
                                            <p:strVal val="#ppt_w"/>
                                          </p:val>
                                        </p:tav>
                                      </p:tavLst>
                                    </p:anim>
                                    <p:anim calcmode="lin" valueType="num">
                                      <p:cBhvr>
                                        <p:cTn id="8" dur="1000" fill="hold"/>
                                        <p:tgtEl>
                                          <p:spTgt spid="32"/>
                                        </p:tgtEl>
                                        <p:attrNameLst>
                                          <p:attrName>ppt_h</p:attrName>
                                        </p:attrNameLst>
                                      </p:cBhvr>
                                      <p:tavLst>
                                        <p:tav tm="0">
                                          <p:val>
                                            <p:fltVal val="0"/>
                                          </p:val>
                                        </p:tav>
                                        <p:tav tm="100000">
                                          <p:val>
                                            <p:strVal val="#ppt_h"/>
                                          </p:val>
                                        </p:tav>
                                      </p:tavLst>
                                    </p:anim>
                                    <p:anim calcmode="lin" valueType="num">
                                      <p:cBhvr>
                                        <p:cTn id="9" dur="1000" fill="hold"/>
                                        <p:tgtEl>
                                          <p:spTgt spid="32"/>
                                        </p:tgtEl>
                                        <p:attrNameLst>
                                          <p:attrName>style.rotation</p:attrName>
                                        </p:attrNameLst>
                                      </p:cBhvr>
                                      <p:tavLst>
                                        <p:tav tm="0">
                                          <p:val>
                                            <p:fltVal val="90"/>
                                          </p:val>
                                        </p:tav>
                                        <p:tav tm="100000">
                                          <p:val>
                                            <p:fltVal val="0"/>
                                          </p:val>
                                        </p:tav>
                                      </p:tavLst>
                                    </p:anim>
                                    <p:animEffect transition="in" filter="fade">
                                      <p:cBhvr>
                                        <p:cTn id="10" dur="1000"/>
                                        <p:tgtEl>
                                          <p:spTgt spid="32"/>
                                        </p:tgtEl>
                                      </p:cBhvr>
                                    </p:animEffect>
                                  </p:childTnLst>
                                </p:cTn>
                              </p:par>
                            </p:childTnLst>
                          </p:cTn>
                        </p:par>
                        <p:par>
                          <p:cTn id="11" fill="hold">
                            <p:stCondLst>
                              <p:cond delay="1000"/>
                            </p:stCondLst>
                            <p:childTnLst>
                              <p:par>
                                <p:cTn id="12" presetID="2" presetClass="entr" presetSubtype="4"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ppt_x"/>
                                          </p:val>
                                        </p:tav>
                                        <p:tav tm="100000">
                                          <p:val>
                                            <p:strVal val="#ppt_x"/>
                                          </p:val>
                                        </p:tav>
                                      </p:tavLst>
                                    </p:anim>
                                    <p:anim calcmode="lin" valueType="num">
                                      <p:cBhvr additive="base">
                                        <p:cTn id="15" dur="500" fill="hold"/>
                                        <p:tgtEl>
                                          <p:spTgt spid="15"/>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ppt_x"/>
                                          </p:val>
                                        </p:tav>
                                        <p:tav tm="100000">
                                          <p:val>
                                            <p:strVal val="#ppt_x"/>
                                          </p:val>
                                        </p:tav>
                                      </p:tavLst>
                                    </p:anim>
                                    <p:anim calcmode="lin" valueType="num">
                                      <p:cBhvr additive="base">
                                        <p:cTn id="19" dur="500" fill="hold"/>
                                        <p:tgtEl>
                                          <p:spTgt spid="16"/>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ppt_x"/>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500" fill="hold"/>
                                        <p:tgtEl>
                                          <p:spTgt spid="22"/>
                                        </p:tgtEl>
                                        <p:attrNameLst>
                                          <p:attrName>ppt_x</p:attrName>
                                        </p:attrNameLst>
                                      </p:cBhvr>
                                      <p:tavLst>
                                        <p:tav tm="0">
                                          <p:val>
                                            <p:strVal val="#ppt_x"/>
                                          </p:val>
                                        </p:tav>
                                        <p:tav tm="100000">
                                          <p:val>
                                            <p:strVal val="#ppt_x"/>
                                          </p:val>
                                        </p:tav>
                                      </p:tavLst>
                                    </p:anim>
                                    <p:anim calcmode="lin" valueType="num">
                                      <p:cBhvr additive="base">
                                        <p:cTn id="27" dur="500" fill="hold"/>
                                        <p:tgtEl>
                                          <p:spTgt spid="22"/>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fill="hold"/>
                                        <p:tgtEl>
                                          <p:spTgt spid="17"/>
                                        </p:tgtEl>
                                        <p:attrNameLst>
                                          <p:attrName>ppt_x</p:attrName>
                                        </p:attrNameLst>
                                      </p:cBhvr>
                                      <p:tavLst>
                                        <p:tav tm="0">
                                          <p:val>
                                            <p:strVal val="#ppt_x"/>
                                          </p:val>
                                        </p:tav>
                                        <p:tav tm="100000">
                                          <p:val>
                                            <p:strVal val="#ppt_x"/>
                                          </p:val>
                                        </p:tav>
                                      </p:tavLst>
                                    </p:anim>
                                    <p:anim calcmode="lin" valueType="num">
                                      <p:cBhvr additive="base">
                                        <p:cTn id="31" dur="500" fill="hold"/>
                                        <p:tgtEl>
                                          <p:spTgt spid="17"/>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additive="base">
                                        <p:cTn id="34" dur="500" fill="hold"/>
                                        <p:tgtEl>
                                          <p:spTgt spid="18"/>
                                        </p:tgtEl>
                                        <p:attrNameLst>
                                          <p:attrName>ppt_x</p:attrName>
                                        </p:attrNameLst>
                                      </p:cBhvr>
                                      <p:tavLst>
                                        <p:tav tm="0">
                                          <p:val>
                                            <p:strVal val="#ppt_x"/>
                                          </p:val>
                                        </p:tav>
                                        <p:tav tm="100000">
                                          <p:val>
                                            <p:strVal val="#ppt_x"/>
                                          </p:val>
                                        </p:tav>
                                      </p:tavLst>
                                    </p:anim>
                                    <p:anim calcmode="lin" valueType="num">
                                      <p:cBhvr additive="base">
                                        <p:cTn id="35" dur="500" fill="hold"/>
                                        <p:tgtEl>
                                          <p:spTgt spid="18"/>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fill="hold"/>
                                        <p:tgtEl>
                                          <p:spTgt spid="19"/>
                                        </p:tgtEl>
                                        <p:attrNameLst>
                                          <p:attrName>ppt_x</p:attrName>
                                        </p:attrNameLst>
                                      </p:cBhvr>
                                      <p:tavLst>
                                        <p:tav tm="0">
                                          <p:val>
                                            <p:strVal val="#ppt_x"/>
                                          </p:val>
                                        </p:tav>
                                        <p:tav tm="100000">
                                          <p:val>
                                            <p:strVal val="#ppt_x"/>
                                          </p:val>
                                        </p:tav>
                                      </p:tavLst>
                                    </p:anim>
                                    <p:anim calcmode="lin" valueType="num">
                                      <p:cBhvr additive="base">
                                        <p:cTn id="39" dur="500" fill="hold"/>
                                        <p:tgtEl>
                                          <p:spTgt spid="19"/>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3">
            <a:extLst>
              <a:ext uri="{28A0092B-C50C-407E-A947-70E740481C1C}">
                <a14:useLocalDpi xmlns:a14="http://schemas.microsoft.com/office/drawing/2010/main" val="0"/>
              </a:ext>
            </a:extLst>
          </a:blip>
          <a:srcRect l="18961" t="14978" b="16651"/>
          <a:stretch>
            <a:fillRect/>
          </a:stretch>
        </p:blipFill>
        <p:spPr>
          <a:xfrm>
            <a:off x="0" y="0"/>
            <a:ext cx="12858750" cy="7232650"/>
          </a:xfrm>
        </p:spPr>
      </p:pic>
      <p:sp>
        <p:nvSpPr>
          <p:cNvPr id="22" name="Half Frame 1"/>
          <p:cNvSpPr/>
          <p:nvPr/>
        </p:nvSpPr>
        <p:spPr>
          <a:xfrm>
            <a:off x="6332268" y="2499181"/>
            <a:ext cx="914853" cy="914853"/>
          </a:xfrm>
          <a:prstGeom prst="halfFrame">
            <a:avLst>
              <a:gd name="adj1" fmla="val 14147"/>
              <a:gd name="adj2" fmla="val 1240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23" name="Half Frame 6"/>
          <p:cNvSpPr/>
          <p:nvPr/>
        </p:nvSpPr>
        <p:spPr>
          <a:xfrm rot="16200000" flipV="1">
            <a:off x="11106972" y="4517340"/>
            <a:ext cx="794516" cy="794516"/>
          </a:xfrm>
          <a:prstGeom prst="halfFrame">
            <a:avLst>
              <a:gd name="adj1" fmla="val 14147"/>
              <a:gd name="adj2" fmla="val 1240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solidFill>
            </a:endParaRPr>
          </a:p>
        </p:txBody>
      </p:sp>
      <p:sp>
        <p:nvSpPr>
          <p:cNvPr id="25" name="Plus 2"/>
          <p:cNvSpPr/>
          <p:nvPr/>
        </p:nvSpPr>
        <p:spPr>
          <a:xfrm>
            <a:off x="9874536" y="2993183"/>
            <a:ext cx="420851" cy="420851"/>
          </a:xfrm>
          <a:prstGeom prst="mathPlus">
            <a:avLst>
              <a:gd name="adj1" fmla="val 79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6" name="文本框 25"/>
          <p:cNvSpPr txBox="1"/>
          <p:nvPr/>
        </p:nvSpPr>
        <p:spPr>
          <a:xfrm>
            <a:off x="6526483" y="2792331"/>
            <a:ext cx="5917004" cy="769441"/>
          </a:xfrm>
          <a:prstGeom prst="rect">
            <a:avLst/>
          </a:prstGeom>
          <a:noFill/>
        </p:spPr>
        <p:txBody>
          <a:bodyPr wrap="none" rtlCol="0">
            <a:spAutoFit/>
          </a:bodyPr>
          <a:lstStyle/>
          <a:p>
            <a:r>
              <a:rPr lang="en-US" altLang="zh-CN" sz="4400" spc="300" dirty="0">
                <a:solidFill>
                  <a:schemeClr val="bg1"/>
                </a:solidFill>
                <a:latin typeface="Yeseva One" panose="00000500000000000000" pitchFamily="2" charset="0"/>
                <a:ea typeface="方正尚酷简体" panose="02000000000000000000" pitchFamily="65" charset="-122"/>
                <a:cs typeface="+mn-ea"/>
                <a:sym typeface="+mn-lt"/>
              </a:rPr>
              <a:t>Thank you  Listen</a:t>
            </a:r>
            <a:endParaRPr lang="zh-CN" altLang="en-US" sz="4400" spc="300" dirty="0">
              <a:solidFill>
                <a:schemeClr val="bg1"/>
              </a:solidFill>
              <a:latin typeface="Yeseva One" panose="00000500000000000000" pitchFamily="2" charset="0"/>
              <a:ea typeface="方正尚酷简体" panose="02000000000000000000" pitchFamily="65" charset="-122"/>
              <a:cs typeface="+mn-ea"/>
              <a:sym typeface="+mn-lt"/>
            </a:endParaRPr>
          </a:p>
        </p:txBody>
      </p:sp>
      <p:sp>
        <p:nvSpPr>
          <p:cNvPr id="27" name="TextBox 38"/>
          <p:cNvSpPr>
            <a:spLocks noChangeArrowheads="1"/>
          </p:cNvSpPr>
          <p:nvPr/>
        </p:nvSpPr>
        <p:spPr bwMode="auto">
          <a:xfrm>
            <a:off x="6909883" y="3820439"/>
            <a:ext cx="4991605" cy="369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4" tIns="45718" rIns="91434" bIns="45718">
            <a:spAutoFit/>
          </a:bodyPr>
          <a:lstStyle/>
          <a:p>
            <a:r>
              <a:rPr lang="en-US" altLang="zh-CN" dirty="0">
                <a:solidFill>
                  <a:schemeClr val="bg1"/>
                </a:solidFill>
                <a:effectLst>
                  <a:innerShdw blurRad="63500" dist="50800" dir="13500000">
                    <a:prstClr val="black">
                      <a:alpha val="50000"/>
                    </a:prstClr>
                  </a:innerShdw>
                </a:effectLst>
                <a:latin typeface="Yeseva One" panose="00000500000000000000" pitchFamily="2" charset="0"/>
                <a:ea typeface="微软雅黑" panose="020B0503020204020204" pitchFamily="34" charset="-122"/>
              </a:rPr>
              <a:t>Here is where your presentation begins</a:t>
            </a:r>
          </a:p>
        </p:txBody>
      </p:sp>
      <p:grpSp>
        <p:nvGrpSpPr>
          <p:cNvPr id="28" name="组合 27"/>
          <p:cNvGrpSpPr/>
          <p:nvPr/>
        </p:nvGrpSpPr>
        <p:grpSpPr>
          <a:xfrm>
            <a:off x="9013669" y="4530141"/>
            <a:ext cx="430242" cy="430242"/>
            <a:chOff x="1397676" y="5393375"/>
            <a:chExt cx="1127118" cy="1127118"/>
          </a:xfrm>
        </p:grpSpPr>
        <p:grpSp>
          <p:nvGrpSpPr>
            <p:cNvPr id="29" name="组合 28"/>
            <p:cNvGrpSpPr/>
            <p:nvPr/>
          </p:nvGrpSpPr>
          <p:grpSpPr>
            <a:xfrm>
              <a:off x="1397676" y="5393375"/>
              <a:ext cx="1127118" cy="1127118"/>
              <a:chOff x="304800" y="673100"/>
              <a:chExt cx="4000500" cy="4000500"/>
            </a:xfrm>
            <a:effectLst>
              <a:outerShdw blurRad="444500" dist="254000" dir="8100000" algn="tr" rotWithShape="0">
                <a:prstClr val="black">
                  <a:alpha val="50000"/>
                </a:prstClr>
              </a:outerShdw>
            </a:effectLst>
          </p:grpSpPr>
          <p:sp>
            <p:nvSpPr>
              <p:cNvPr id="33" name="同心圆 3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4" name="椭圆 3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30" name="组合 29"/>
            <p:cNvGrpSpPr>
              <a:grpSpLocks noChangeAspect="1"/>
            </p:cNvGrpSpPr>
            <p:nvPr/>
          </p:nvGrpSpPr>
          <p:grpSpPr>
            <a:xfrm>
              <a:off x="1640450" y="5666393"/>
              <a:ext cx="649086" cy="626022"/>
              <a:chOff x="7019925" y="5499100"/>
              <a:chExt cx="312738" cy="301626"/>
            </a:xfrm>
            <a:solidFill>
              <a:srgbClr val="C00000"/>
            </a:solidFill>
          </p:grpSpPr>
          <p:sp>
            <p:nvSpPr>
              <p:cNvPr id="31" name="Freeform 252"/>
              <p:cNvSpPr/>
              <p:nvPr/>
            </p:nvSpPr>
            <p:spPr bwMode="auto">
              <a:xfrm>
                <a:off x="7069138" y="5567363"/>
                <a:ext cx="214313" cy="233363"/>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5"/>
              </a:p>
            </p:txBody>
          </p:sp>
          <p:sp>
            <p:nvSpPr>
              <p:cNvPr id="32" name="Freeform 253"/>
              <p:cNvSpPr/>
              <p:nvPr/>
            </p:nvSpPr>
            <p:spPr bwMode="auto">
              <a:xfrm>
                <a:off x="7019925" y="5499100"/>
                <a:ext cx="312738" cy="169863"/>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25"/>
              </a:p>
            </p:txBody>
          </p:sp>
        </p:grpSp>
      </p:grpSp>
      <p:grpSp>
        <p:nvGrpSpPr>
          <p:cNvPr id="35" name="组合 34"/>
          <p:cNvGrpSpPr/>
          <p:nvPr/>
        </p:nvGrpSpPr>
        <p:grpSpPr>
          <a:xfrm>
            <a:off x="9664111" y="4514853"/>
            <a:ext cx="430242" cy="430242"/>
            <a:chOff x="5580489" y="5517147"/>
            <a:chExt cx="1127118" cy="1127118"/>
          </a:xfrm>
        </p:grpSpPr>
        <p:grpSp>
          <p:nvGrpSpPr>
            <p:cNvPr id="36" name="组合 35"/>
            <p:cNvGrpSpPr/>
            <p:nvPr/>
          </p:nvGrpSpPr>
          <p:grpSpPr>
            <a:xfrm>
              <a:off x="5580489" y="5517147"/>
              <a:ext cx="1127118" cy="1127118"/>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37" name="任意多边形 36"/>
            <p:cNvSpPr/>
            <p:nvPr/>
          </p:nvSpPr>
          <p:spPr bwMode="auto">
            <a:xfrm>
              <a:off x="5849608" y="5808072"/>
              <a:ext cx="679814" cy="521192"/>
            </a:xfrm>
            <a:custGeom>
              <a:avLst/>
              <a:gdLst>
                <a:gd name="connsiteX0" fmla="*/ 14829 w 563476"/>
                <a:gd name="connsiteY0" fmla="*/ 416347 h 432000"/>
                <a:gd name="connsiteX1" fmla="*/ 556062 w 563476"/>
                <a:gd name="connsiteY1" fmla="*/ 416347 h 432000"/>
                <a:gd name="connsiteX2" fmla="*/ 563476 w 563476"/>
                <a:gd name="connsiteY2" fmla="*/ 424174 h 432000"/>
                <a:gd name="connsiteX3" fmla="*/ 556062 w 563476"/>
                <a:gd name="connsiteY3" fmla="*/ 432000 h 432000"/>
                <a:gd name="connsiteX4" fmla="*/ 14829 w 563476"/>
                <a:gd name="connsiteY4" fmla="*/ 432000 h 432000"/>
                <a:gd name="connsiteX5" fmla="*/ 0 w 563476"/>
                <a:gd name="connsiteY5" fmla="*/ 424174 h 432000"/>
                <a:gd name="connsiteX6" fmla="*/ 14829 w 563476"/>
                <a:gd name="connsiteY6" fmla="*/ 416347 h 432000"/>
                <a:gd name="connsiteX7" fmla="*/ 428869 w 563476"/>
                <a:gd name="connsiteY7" fmla="*/ 200347 h 432000"/>
                <a:gd name="connsiteX8" fmla="*/ 510260 w 563476"/>
                <a:gd name="connsiteY8" fmla="*/ 200347 h 432000"/>
                <a:gd name="connsiteX9" fmla="*/ 510260 w 563476"/>
                <a:gd name="connsiteY9" fmla="*/ 372521 h 432000"/>
                <a:gd name="connsiteX10" fmla="*/ 428869 w 563476"/>
                <a:gd name="connsiteY10" fmla="*/ 372521 h 432000"/>
                <a:gd name="connsiteX11" fmla="*/ 303652 w 563476"/>
                <a:gd name="connsiteY11" fmla="*/ 118956 h 432000"/>
                <a:gd name="connsiteX12" fmla="*/ 385043 w 563476"/>
                <a:gd name="connsiteY12" fmla="*/ 118956 h 432000"/>
                <a:gd name="connsiteX13" fmla="*/ 385043 w 563476"/>
                <a:gd name="connsiteY13" fmla="*/ 372521 h 432000"/>
                <a:gd name="connsiteX14" fmla="*/ 303652 w 563476"/>
                <a:gd name="connsiteY14" fmla="*/ 372521 h 432000"/>
                <a:gd name="connsiteX15" fmla="*/ 72001 w 563476"/>
                <a:gd name="connsiteY15" fmla="*/ 97044 h 432000"/>
                <a:gd name="connsiteX16" fmla="*/ 153392 w 563476"/>
                <a:gd name="connsiteY16" fmla="*/ 97044 h 432000"/>
                <a:gd name="connsiteX17" fmla="*/ 153392 w 563476"/>
                <a:gd name="connsiteY17" fmla="*/ 372521 h 432000"/>
                <a:gd name="connsiteX18" fmla="*/ 72001 w 563476"/>
                <a:gd name="connsiteY18" fmla="*/ 372521 h 432000"/>
                <a:gd name="connsiteX19" fmla="*/ 190957 w 563476"/>
                <a:gd name="connsiteY19" fmla="*/ 0 h 432000"/>
                <a:gd name="connsiteX20" fmla="*/ 272348 w 563476"/>
                <a:gd name="connsiteY20" fmla="*/ 0 h 432000"/>
                <a:gd name="connsiteX21" fmla="*/ 272348 w 563476"/>
                <a:gd name="connsiteY21" fmla="*/ 372521 h 432000"/>
                <a:gd name="connsiteX22" fmla="*/ 190957 w 563476"/>
                <a:gd name="connsiteY22" fmla="*/ 372521 h 4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3476" h="432000">
                  <a:moveTo>
                    <a:pt x="14829" y="416347"/>
                  </a:moveTo>
                  <a:cubicBezTo>
                    <a:pt x="556062" y="416347"/>
                    <a:pt x="556062" y="416347"/>
                    <a:pt x="556062" y="416347"/>
                  </a:cubicBezTo>
                  <a:cubicBezTo>
                    <a:pt x="556062" y="416347"/>
                    <a:pt x="563476" y="416347"/>
                    <a:pt x="563476" y="424174"/>
                  </a:cubicBezTo>
                  <a:cubicBezTo>
                    <a:pt x="563476" y="432000"/>
                    <a:pt x="556062" y="432000"/>
                    <a:pt x="556062" y="432000"/>
                  </a:cubicBezTo>
                  <a:lnTo>
                    <a:pt x="14829" y="432000"/>
                  </a:lnTo>
                  <a:cubicBezTo>
                    <a:pt x="7414" y="432000"/>
                    <a:pt x="0" y="432000"/>
                    <a:pt x="0" y="424174"/>
                  </a:cubicBezTo>
                  <a:cubicBezTo>
                    <a:pt x="0" y="416347"/>
                    <a:pt x="7414" y="416347"/>
                    <a:pt x="14829" y="416347"/>
                  </a:cubicBezTo>
                  <a:close/>
                  <a:moveTo>
                    <a:pt x="428869" y="200347"/>
                  </a:moveTo>
                  <a:lnTo>
                    <a:pt x="510260" y="200347"/>
                  </a:lnTo>
                  <a:lnTo>
                    <a:pt x="510260" y="372521"/>
                  </a:lnTo>
                  <a:lnTo>
                    <a:pt x="428869" y="372521"/>
                  </a:lnTo>
                  <a:close/>
                  <a:moveTo>
                    <a:pt x="303652" y="118956"/>
                  </a:moveTo>
                  <a:lnTo>
                    <a:pt x="385043" y="118956"/>
                  </a:lnTo>
                  <a:lnTo>
                    <a:pt x="385043" y="372521"/>
                  </a:lnTo>
                  <a:lnTo>
                    <a:pt x="303652" y="372521"/>
                  </a:lnTo>
                  <a:close/>
                  <a:moveTo>
                    <a:pt x="72001" y="97044"/>
                  </a:moveTo>
                  <a:lnTo>
                    <a:pt x="153392" y="97044"/>
                  </a:lnTo>
                  <a:lnTo>
                    <a:pt x="153392" y="372521"/>
                  </a:lnTo>
                  <a:lnTo>
                    <a:pt x="72001" y="372521"/>
                  </a:lnTo>
                  <a:close/>
                  <a:moveTo>
                    <a:pt x="190957" y="0"/>
                  </a:moveTo>
                  <a:lnTo>
                    <a:pt x="272348" y="0"/>
                  </a:lnTo>
                  <a:lnTo>
                    <a:pt x="272348" y="372521"/>
                  </a:lnTo>
                  <a:lnTo>
                    <a:pt x="190957" y="372521"/>
                  </a:lnTo>
                  <a:close/>
                </a:path>
              </a:pathLst>
            </a:custGeom>
            <a:solidFill>
              <a:srgbClr val="00B0F0"/>
            </a:solidFill>
            <a:ln>
              <a:noFill/>
            </a:ln>
          </p:spPr>
          <p:txBody>
            <a:bodyPr vert="horz" wrap="square" lIns="91440" tIns="45720" rIns="91440" bIns="45720" numCol="1" anchor="t" anchorCtr="0" compatLnSpc="1">
              <a:noAutofit/>
            </a:bodyPr>
            <a:lstStyle/>
            <a:p>
              <a:endParaRPr lang="zh-CN" altLang="en-US"/>
            </a:p>
          </p:txBody>
        </p:sp>
      </p:grpSp>
      <p:grpSp>
        <p:nvGrpSpPr>
          <p:cNvPr id="40" name="组合 39"/>
          <p:cNvGrpSpPr/>
          <p:nvPr/>
        </p:nvGrpSpPr>
        <p:grpSpPr>
          <a:xfrm>
            <a:off x="10981921" y="4511500"/>
            <a:ext cx="430242" cy="430242"/>
            <a:chOff x="9690559" y="5640919"/>
            <a:chExt cx="1127118" cy="1127118"/>
          </a:xfrm>
        </p:grpSpPr>
        <p:grpSp>
          <p:nvGrpSpPr>
            <p:cNvPr id="41" name="组合 40"/>
            <p:cNvGrpSpPr/>
            <p:nvPr/>
          </p:nvGrpSpPr>
          <p:grpSpPr>
            <a:xfrm>
              <a:off x="9690559" y="5640919"/>
              <a:ext cx="1127118" cy="1127118"/>
              <a:chOff x="304800" y="673100"/>
              <a:chExt cx="4000500" cy="4000500"/>
            </a:xfrm>
            <a:effectLst>
              <a:outerShdw blurRad="444500" dist="254000" dir="8100000" algn="tr" rotWithShape="0">
                <a:prstClr val="black">
                  <a:alpha val="50000"/>
                </a:prstClr>
              </a:outerShdw>
            </a:effectLst>
          </p:grpSpPr>
          <p:sp>
            <p:nvSpPr>
              <p:cNvPr id="45" name="同心圆 4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46" name="椭圆 4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grpSp>
          <p:nvGrpSpPr>
            <p:cNvPr id="42" name="组合 41"/>
            <p:cNvGrpSpPr/>
            <p:nvPr/>
          </p:nvGrpSpPr>
          <p:grpSpPr>
            <a:xfrm>
              <a:off x="10018158" y="5934910"/>
              <a:ext cx="444804" cy="571770"/>
              <a:chOff x="9200670" y="4312941"/>
              <a:chExt cx="360197" cy="463013"/>
            </a:xfrm>
            <a:solidFill>
              <a:srgbClr val="C00000"/>
            </a:solidFill>
          </p:grpSpPr>
          <p:sp>
            <p:nvSpPr>
              <p:cNvPr id="43" name="Freeform 109"/>
              <p:cNvSpPr>
                <a:spLocks noEditPoints="1"/>
              </p:cNvSpPr>
              <p:nvPr/>
            </p:nvSpPr>
            <p:spPr bwMode="auto">
              <a:xfrm flipH="1">
                <a:off x="9200670" y="4312941"/>
                <a:ext cx="360197" cy="463013"/>
              </a:xfrm>
              <a:custGeom>
                <a:avLst/>
                <a:gdLst>
                  <a:gd name="T0" fmla="*/ 208 w 224"/>
                  <a:gd name="T1" fmla="*/ 0 h 288"/>
                  <a:gd name="T2" fmla="*/ 16 w 224"/>
                  <a:gd name="T3" fmla="*/ 0 h 288"/>
                  <a:gd name="T4" fmla="*/ 0 w 224"/>
                  <a:gd name="T5" fmla="*/ 16 h 288"/>
                  <a:gd name="T6" fmla="*/ 0 w 224"/>
                  <a:gd name="T7" fmla="*/ 272 h 288"/>
                  <a:gd name="T8" fmla="*/ 16 w 224"/>
                  <a:gd name="T9" fmla="*/ 288 h 288"/>
                  <a:gd name="T10" fmla="*/ 176 w 224"/>
                  <a:gd name="T11" fmla="*/ 288 h 288"/>
                  <a:gd name="T12" fmla="*/ 176 w 224"/>
                  <a:gd name="T13" fmla="*/ 144 h 288"/>
                  <a:gd name="T14" fmla="*/ 224 w 224"/>
                  <a:gd name="T15" fmla="*/ 144 h 288"/>
                  <a:gd name="T16" fmla="*/ 224 w 224"/>
                  <a:gd name="T17" fmla="*/ 16 h 288"/>
                  <a:gd name="T18" fmla="*/ 208 w 224"/>
                  <a:gd name="T19" fmla="*/ 0 h 288"/>
                  <a:gd name="T20" fmla="*/ 168 w 224"/>
                  <a:gd name="T21" fmla="*/ 104 h 288"/>
                  <a:gd name="T22" fmla="*/ 56 w 224"/>
                  <a:gd name="T23" fmla="*/ 104 h 288"/>
                  <a:gd name="T24" fmla="*/ 56 w 224"/>
                  <a:gd name="T25" fmla="*/ 88 h 288"/>
                  <a:gd name="T26" fmla="*/ 168 w 224"/>
                  <a:gd name="T27" fmla="*/ 88 h 288"/>
                  <a:gd name="T28" fmla="*/ 168 w 224"/>
                  <a:gd name="T29" fmla="*/ 104 h 288"/>
                  <a:gd name="T30" fmla="*/ 168 w 224"/>
                  <a:gd name="T31" fmla="*/ 72 h 288"/>
                  <a:gd name="T32" fmla="*/ 56 w 224"/>
                  <a:gd name="T33" fmla="*/ 72 h 288"/>
                  <a:gd name="T34" fmla="*/ 56 w 224"/>
                  <a:gd name="T35" fmla="*/ 56 h 288"/>
                  <a:gd name="T36" fmla="*/ 168 w 224"/>
                  <a:gd name="T37" fmla="*/ 56 h 288"/>
                  <a:gd name="T38" fmla="*/ 168 w 224"/>
                  <a:gd name="T39" fmla="*/ 7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88">
                    <a:moveTo>
                      <a:pt x="208" y="0"/>
                    </a:moveTo>
                    <a:cubicBezTo>
                      <a:pt x="16" y="0"/>
                      <a:pt x="16" y="0"/>
                      <a:pt x="16" y="0"/>
                    </a:cubicBezTo>
                    <a:cubicBezTo>
                      <a:pt x="7" y="0"/>
                      <a:pt x="0" y="7"/>
                      <a:pt x="0" y="16"/>
                    </a:cubicBezTo>
                    <a:cubicBezTo>
                      <a:pt x="0" y="272"/>
                      <a:pt x="0" y="272"/>
                      <a:pt x="0" y="272"/>
                    </a:cubicBezTo>
                    <a:cubicBezTo>
                      <a:pt x="0" y="281"/>
                      <a:pt x="7" y="288"/>
                      <a:pt x="16" y="288"/>
                    </a:cubicBezTo>
                    <a:cubicBezTo>
                      <a:pt x="176" y="288"/>
                      <a:pt x="176" y="288"/>
                      <a:pt x="176" y="288"/>
                    </a:cubicBezTo>
                    <a:cubicBezTo>
                      <a:pt x="176" y="144"/>
                      <a:pt x="176" y="144"/>
                      <a:pt x="176" y="144"/>
                    </a:cubicBezTo>
                    <a:cubicBezTo>
                      <a:pt x="224" y="144"/>
                      <a:pt x="224" y="144"/>
                      <a:pt x="224" y="144"/>
                    </a:cubicBezTo>
                    <a:cubicBezTo>
                      <a:pt x="224" y="16"/>
                      <a:pt x="224" y="16"/>
                      <a:pt x="224" y="16"/>
                    </a:cubicBezTo>
                    <a:cubicBezTo>
                      <a:pt x="224" y="7"/>
                      <a:pt x="217" y="0"/>
                      <a:pt x="208" y="0"/>
                    </a:cubicBezTo>
                    <a:close/>
                    <a:moveTo>
                      <a:pt x="168" y="104"/>
                    </a:moveTo>
                    <a:cubicBezTo>
                      <a:pt x="56" y="104"/>
                      <a:pt x="56" y="104"/>
                      <a:pt x="56" y="104"/>
                    </a:cubicBezTo>
                    <a:cubicBezTo>
                      <a:pt x="56" y="88"/>
                      <a:pt x="56" y="88"/>
                      <a:pt x="56" y="88"/>
                    </a:cubicBezTo>
                    <a:cubicBezTo>
                      <a:pt x="168" y="88"/>
                      <a:pt x="168" y="88"/>
                      <a:pt x="168" y="88"/>
                    </a:cubicBezTo>
                    <a:lnTo>
                      <a:pt x="168" y="104"/>
                    </a:lnTo>
                    <a:close/>
                    <a:moveTo>
                      <a:pt x="168" y="72"/>
                    </a:moveTo>
                    <a:cubicBezTo>
                      <a:pt x="56" y="72"/>
                      <a:pt x="56" y="72"/>
                      <a:pt x="56" y="72"/>
                    </a:cubicBezTo>
                    <a:cubicBezTo>
                      <a:pt x="56" y="56"/>
                      <a:pt x="56" y="56"/>
                      <a:pt x="56" y="56"/>
                    </a:cubicBezTo>
                    <a:cubicBezTo>
                      <a:pt x="168" y="56"/>
                      <a:pt x="168" y="56"/>
                      <a:pt x="168" y="56"/>
                    </a:cubicBezTo>
                    <a:lnTo>
                      <a:pt x="168" y="72"/>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8565">
                  <a:defRPr/>
                </a:pPr>
                <a:endParaRPr lang="zh-CN" altLang="en-US" sz="2400">
                  <a:solidFill>
                    <a:sysClr val="windowText" lastClr="000000"/>
                  </a:solidFill>
                  <a:latin typeface="Calibri" panose="020F0502020204030204"/>
                  <a:ea typeface="宋体" panose="02010600030101010101" pitchFamily="2" charset="-122"/>
                </a:endParaRPr>
              </a:p>
            </p:txBody>
          </p:sp>
          <p:sp>
            <p:nvSpPr>
              <p:cNvPr id="44" name="任意多边形 43"/>
              <p:cNvSpPr>
                <a:spLocks noChangeArrowheads="1"/>
              </p:cNvSpPr>
              <p:nvPr/>
            </p:nvSpPr>
            <p:spPr bwMode="auto">
              <a:xfrm flipH="1">
                <a:off x="9222222" y="4490367"/>
                <a:ext cx="51067" cy="201531"/>
              </a:xfrm>
              <a:custGeom>
                <a:avLst/>
                <a:gdLst>
                  <a:gd name="connsiteX0" fmla="*/ 51067 w 51067"/>
                  <a:gd name="connsiteY0" fmla="*/ 149783 h 201531"/>
                  <a:gd name="connsiteX1" fmla="*/ 0 w 51067"/>
                  <a:gd name="connsiteY1" fmla="*/ 149783 h 201531"/>
                  <a:gd name="connsiteX2" fmla="*/ 0 w 51067"/>
                  <a:gd name="connsiteY2" fmla="*/ 201531 h 201531"/>
                  <a:gd name="connsiteX3" fmla="*/ 25533 w 51067"/>
                  <a:gd name="connsiteY3" fmla="*/ 201531 h 201531"/>
                  <a:gd name="connsiteX4" fmla="*/ 51067 w 51067"/>
                  <a:gd name="connsiteY4" fmla="*/ 175657 h 201531"/>
                  <a:gd name="connsiteX5" fmla="*/ 51067 w 51067"/>
                  <a:gd name="connsiteY5" fmla="*/ 149783 h 201531"/>
                  <a:gd name="connsiteX6" fmla="*/ 51067 w 51067"/>
                  <a:gd name="connsiteY6" fmla="*/ 74552 h 201531"/>
                  <a:gd name="connsiteX7" fmla="*/ 0 w 51067"/>
                  <a:gd name="connsiteY7" fmla="*/ 74552 h 201531"/>
                  <a:gd name="connsiteX8" fmla="*/ 0 w 51067"/>
                  <a:gd name="connsiteY8" fmla="*/ 126300 h 201531"/>
                  <a:gd name="connsiteX9" fmla="*/ 51067 w 51067"/>
                  <a:gd name="connsiteY9" fmla="*/ 126300 h 201531"/>
                  <a:gd name="connsiteX10" fmla="*/ 51067 w 51067"/>
                  <a:gd name="connsiteY10" fmla="*/ 0 h 201531"/>
                  <a:gd name="connsiteX11" fmla="*/ 0 w 51067"/>
                  <a:gd name="connsiteY11" fmla="*/ 0 h 201531"/>
                  <a:gd name="connsiteX12" fmla="*/ 0 w 51067"/>
                  <a:gd name="connsiteY12" fmla="*/ 51069 h 201531"/>
                  <a:gd name="connsiteX13" fmla="*/ 51067 w 51067"/>
                  <a:gd name="connsiteY13" fmla="*/ 51069 h 201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67" h="201531">
                    <a:moveTo>
                      <a:pt x="51067" y="149783"/>
                    </a:moveTo>
                    <a:cubicBezTo>
                      <a:pt x="0" y="149783"/>
                      <a:pt x="0" y="149783"/>
                      <a:pt x="0" y="149783"/>
                    </a:cubicBezTo>
                    <a:lnTo>
                      <a:pt x="0" y="201531"/>
                    </a:lnTo>
                    <a:cubicBezTo>
                      <a:pt x="25533" y="201531"/>
                      <a:pt x="25533" y="201531"/>
                      <a:pt x="25533" y="201531"/>
                    </a:cubicBezTo>
                    <a:cubicBezTo>
                      <a:pt x="39896" y="201531"/>
                      <a:pt x="51067" y="190211"/>
                      <a:pt x="51067" y="175657"/>
                    </a:cubicBezTo>
                    <a:cubicBezTo>
                      <a:pt x="51067" y="149783"/>
                      <a:pt x="51067" y="149783"/>
                      <a:pt x="51067" y="149783"/>
                    </a:cubicBezTo>
                    <a:close/>
                    <a:moveTo>
                      <a:pt x="51067" y="74552"/>
                    </a:moveTo>
                    <a:lnTo>
                      <a:pt x="0" y="74552"/>
                    </a:lnTo>
                    <a:lnTo>
                      <a:pt x="0" y="126300"/>
                    </a:lnTo>
                    <a:lnTo>
                      <a:pt x="51067" y="126300"/>
                    </a:lnTo>
                    <a:close/>
                    <a:moveTo>
                      <a:pt x="51067" y="0"/>
                    </a:moveTo>
                    <a:lnTo>
                      <a:pt x="0" y="0"/>
                    </a:lnTo>
                    <a:lnTo>
                      <a:pt x="0" y="51069"/>
                    </a:lnTo>
                    <a:lnTo>
                      <a:pt x="51067" y="51069"/>
                    </a:lnTo>
                    <a:close/>
                  </a:path>
                </a:pathLst>
              </a:cu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8565">
                  <a:defRPr/>
                </a:pPr>
                <a:endParaRPr lang="zh-CN" altLang="en-US" sz="2400">
                  <a:solidFill>
                    <a:sysClr val="windowText" lastClr="000000"/>
                  </a:solidFill>
                  <a:latin typeface="Calibri" panose="020F0502020204030204"/>
                  <a:ea typeface="宋体" panose="02010600030101010101" pitchFamily="2" charset="-122"/>
                </a:endParaRPr>
              </a:p>
            </p:txBody>
          </p:sp>
        </p:grpSp>
      </p:grpSp>
      <p:grpSp>
        <p:nvGrpSpPr>
          <p:cNvPr id="47" name="组合 46"/>
          <p:cNvGrpSpPr/>
          <p:nvPr/>
        </p:nvGrpSpPr>
        <p:grpSpPr>
          <a:xfrm>
            <a:off x="10323015" y="4542182"/>
            <a:ext cx="430242" cy="430242"/>
            <a:chOff x="7654445" y="4368208"/>
            <a:chExt cx="1127118" cy="1127118"/>
          </a:xfrm>
        </p:grpSpPr>
        <p:grpSp>
          <p:nvGrpSpPr>
            <p:cNvPr id="48" name="组合 47"/>
            <p:cNvGrpSpPr/>
            <p:nvPr/>
          </p:nvGrpSpPr>
          <p:grpSpPr>
            <a:xfrm>
              <a:off x="7654445" y="4368208"/>
              <a:ext cx="1127118" cy="1127118"/>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anose="020B0503020204020204" pitchFamily="34" charset="-122"/>
                </a:endParaRPr>
              </a:p>
            </p:txBody>
          </p:sp>
          <p:sp>
            <p:nvSpPr>
              <p:cNvPr id="51" name="椭圆 5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sp>
          <p:nvSpPr>
            <p:cNvPr id="49" name="Freeform 177"/>
            <p:cNvSpPr>
              <a:spLocks noEditPoints="1"/>
            </p:cNvSpPr>
            <p:nvPr/>
          </p:nvSpPr>
          <p:spPr bwMode="auto">
            <a:xfrm>
              <a:off x="7919691" y="4567006"/>
              <a:ext cx="596626" cy="603948"/>
            </a:xfrm>
            <a:custGeom>
              <a:avLst/>
              <a:gdLst>
                <a:gd name="T0" fmla="*/ 46 w 69"/>
                <a:gd name="T1" fmla="*/ 16 h 70"/>
                <a:gd name="T2" fmla="*/ 46 w 69"/>
                <a:gd name="T3" fmla="*/ 34 h 70"/>
                <a:gd name="T4" fmla="*/ 55 w 69"/>
                <a:gd name="T5" fmla="*/ 25 h 70"/>
                <a:gd name="T6" fmla="*/ 46 w 69"/>
                <a:gd name="T7" fmla="*/ 16 h 70"/>
                <a:gd name="T8" fmla="*/ 61 w 69"/>
                <a:gd name="T9" fmla="*/ 9 h 70"/>
                <a:gd name="T10" fmla="*/ 29 w 69"/>
                <a:gd name="T11" fmla="*/ 9 h 70"/>
                <a:gd name="T12" fmla="*/ 26 w 69"/>
                <a:gd name="T13" fmla="*/ 37 h 70"/>
                <a:gd name="T14" fmla="*/ 20 w 69"/>
                <a:gd name="T15" fmla="*/ 43 h 70"/>
                <a:gd name="T16" fmla="*/ 27 w 69"/>
                <a:gd name="T17" fmla="*/ 50 h 70"/>
                <a:gd name="T18" fmla="*/ 33 w 69"/>
                <a:gd name="T19" fmla="*/ 44 h 70"/>
                <a:gd name="T20" fmla="*/ 61 w 69"/>
                <a:gd name="T21" fmla="*/ 41 h 70"/>
                <a:gd name="T22" fmla="*/ 61 w 69"/>
                <a:gd name="T23" fmla="*/ 9 h 70"/>
                <a:gd name="T24" fmla="*/ 34 w 69"/>
                <a:gd name="T25" fmla="*/ 36 h 70"/>
                <a:gd name="T26" fmla="*/ 34 w 69"/>
                <a:gd name="T27" fmla="*/ 14 h 70"/>
                <a:gd name="T28" fmla="*/ 56 w 69"/>
                <a:gd name="T29" fmla="*/ 14 h 70"/>
                <a:gd name="T30" fmla="*/ 56 w 69"/>
                <a:gd name="T31" fmla="*/ 36 h 70"/>
                <a:gd name="T32" fmla="*/ 34 w 69"/>
                <a:gd name="T33" fmla="*/ 36 h 70"/>
                <a:gd name="T34" fmla="*/ 17 w 69"/>
                <a:gd name="T35" fmla="*/ 43 h 70"/>
                <a:gd name="T36" fmla="*/ 0 w 69"/>
                <a:gd name="T37" fmla="*/ 58 h 70"/>
                <a:gd name="T38" fmla="*/ 11 w 69"/>
                <a:gd name="T39" fmla="*/ 70 h 70"/>
                <a:gd name="T40" fmla="*/ 27 w 69"/>
                <a:gd name="T41" fmla="*/ 52 h 70"/>
                <a:gd name="T42" fmla="*/ 17 w 69"/>
                <a:gd name="T43" fmla="*/ 4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70">
                  <a:moveTo>
                    <a:pt x="46" y="16"/>
                  </a:moveTo>
                  <a:cubicBezTo>
                    <a:pt x="50" y="21"/>
                    <a:pt x="52" y="26"/>
                    <a:pt x="46" y="34"/>
                  </a:cubicBezTo>
                  <a:cubicBezTo>
                    <a:pt x="51" y="34"/>
                    <a:pt x="55" y="30"/>
                    <a:pt x="55" y="25"/>
                  </a:cubicBezTo>
                  <a:cubicBezTo>
                    <a:pt x="55" y="20"/>
                    <a:pt x="51" y="16"/>
                    <a:pt x="46" y="16"/>
                  </a:cubicBezTo>
                  <a:close/>
                  <a:moveTo>
                    <a:pt x="61" y="9"/>
                  </a:moveTo>
                  <a:cubicBezTo>
                    <a:pt x="52" y="0"/>
                    <a:pt x="38" y="0"/>
                    <a:pt x="29" y="9"/>
                  </a:cubicBezTo>
                  <a:cubicBezTo>
                    <a:pt x="22" y="16"/>
                    <a:pt x="21" y="28"/>
                    <a:pt x="26" y="37"/>
                  </a:cubicBezTo>
                  <a:cubicBezTo>
                    <a:pt x="20" y="43"/>
                    <a:pt x="20" y="43"/>
                    <a:pt x="20" y="43"/>
                  </a:cubicBezTo>
                  <a:cubicBezTo>
                    <a:pt x="27" y="50"/>
                    <a:pt x="27" y="50"/>
                    <a:pt x="27" y="50"/>
                  </a:cubicBezTo>
                  <a:cubicBezTo>
                    <a:pt x="33" y="44"/>
                    <a:pt x="33" y="44"/>
                    <a:pt x="33" y="44"/>
                  </a:cubicBezTo>
                  <a:cubicBezTo>
                    <a:pt x="42" y="49"/>
                    <a:pt x="53" y="48"/>
                    <a:pt x="61" y="41"/>
                  </a:cubicBezTo>
                  <a:cubicBezTo>
                    <a:pt x="69" y="32"/>
                    <a:pt x="69" y="18"/>
                    <a:pt x="61" y="9"/>
                  </a:cubicBezTo>
                  <a:close/>
                  <a:moveTo>
                    <a:pt x="34" y="36"/>
                  </a:moveTo>
                  <a:cubicBezTo>
                    <a:pt x="28" y="30"/>
                    <a:pt x="28" y="20"/>
                    <a:pt x="34" y="14"/>
                  </a:cubicBezTo>
                  <a:cubicBezTo>
                    <a:pt x="40" y="8"/>
                    <a:pt x="50" y="8"/>
                    <a:pt x="56" y="14"/>
                  </a:cubicBezTo>
                  <a:cubicBezTo>
                    <a:pt x="62" y="20"/>
                    <a:pt x="62" y="30"/>
                    <a:pt x="56" y="36"/>
                  </a:cubicBezTo>
                  <a:cubicBezTo>
                    <a:pt x="50" y="42"/>
                    <a:pt x="40" y="42"/>
                    <a:pt x="34" y="36"/>
                  </a:cubicBezTo>
                  <a:close/>
                  <a:moveTo>
                    <a:pt x="17" y="43"/>
                  </a:moveTo>
                  <a:cubicBezTo>
                    <a:pt x="0" y="58"/>
                    <a:pt x="0" y="58"/>
                    <a:pt x="0" y="58"/>
                  </a:cubicBezTo>
                  <a:cubicBezTo>
                    <a:pt x="11" y="70"/>
                    <a:pt x="11" y="70"/>
                    <a:pt x="11" y="70"/>
                  </a:cubicBezTo>
                  <a:cubicBezTo>
                    <a:pt x="27" y="52"/>
                    <a:pt x="27" y="52"/>
                    <a:pt x="27" y="52"/>
                  </a:cubicBezTo>
                  <a:lnTo>
                    <a:pt x="17" y="43"/>
                  </a:lnTo>
                  <a:close/>
                </a:path>
              </a:pathLst>
            </a:custGeom>
            <a:solidFill>
              <a:srgbClr val="00B0F0"/>
            </a:solidFill>
            <a:ln>
              <a:noFill/>
            </a:ln>
          </p:spPr>
          <p:txBody>
            <a:bodyPr vert="horz" wrap="square" lIns="91440" tIns="45720" rIns="91440" bIns="45720" numCol="1" anchor="t" anchorCtr="0" compatLnSpc="1"/>
            <a:lstStyle/>
            <a:p>
              <a:endParaRPr lang="zh-CN" altLang="en-US"/>
            </a:p>
          </p:txBody>
        </p:sp>
      </p:grpSp>
      <p:cxnSp>
        <p:nvCxnSpPr>
          <p:cNvPr id="52" name="直接连接符 51"/>
          <p:cNvCxnSpPr/>
          <p:nvPr/>
        </p:nvCxnSpPr>
        <p:spPr>
          <a:xfrm>
            <a:off x="6939624" y="3709511"/>
            <a:ext cx="4686319" cy="0"/>
          </a:xfrm>
          <a:prstGeom prst="line">
            <a:avLst/>
          </a:prstGeom>
          <a:ln w="28575">
            <a:solidFill>
              <a:schemeClr val="bg1"/>
            </a:solidFill>
            <a:prstDash val="solid"/>
          </a:ln>
          <a:effectLst>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barn(inVertical)">
                                          <p:cBhvr>
                                            <p:cTn id="10" dur="500"/>
                                            <p:tgtEl>
                                              <p:spTgt spid="2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barn(inVertical)">
                                          <p:cBhvr>
                                            <p:cTn id="13" dur="500"/>
                                            <p:tgtEl>
                                              <p:spTgt spid="25"/>
                                            </p:tgtEl>
                                          </p:cBhvr>
                                        </p:animEffect>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26"/>
                                            </p:tgtEl>
                                            <p:attrNameLst>
                                              <p:attrName>ppt_y</p:attrName>
                                            </p:attrNameLst>
                                          </p:cBhvr>
                                          <p:tavLst>
                                            <p:tav tm="0">
                                              <p:val>
                                                <p:strVal val="#ppt_y"/>
                                              </p:val>
                                            </p:tav>
                                            <p:tav tm="100000">
                                              <p:val>
                                                <p:strVal val="#ppt_y"/>
                                              </p:val>
                                            </p:tav>
                                          </p:tavLst>
                                        </p:anim>
                                        <p:anim calcmode="lin" valueType="num">
                                          <p:cBhvr>
                                            <p:cTn id="1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26"/>
                                            </p:tgtEl>
                                          </p:cBhvr>
                                        </p:animEffect>
                                      </p:childTnLst>
                                    </p:cTn>
                                  </p:par>
                                </p:childTnLst>
                              </p:cTn>
                            </p:par>
                            <p:par>
                              <p:cTn id="22" fill="hold">
                                <p:stCondLst>
                                  <p:cond delay="1650"/>
                                </p:stCondLst>
                                <p:childTnLst>
                                  <p:par>
                                    <p:cTn id="23" presetID="16" presetClass="entr" presetSubtype="21" fill="hold"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barn(inVertical)">
                                          <p:cBhvr>
                                            <p:cTn id="25" dur="500"/>
                                            <p:tgtEl>
                                              <p:spTgt spid="52"/>
                                            </p:tgtEl>
                                          </p:cBhvr>
                                        </p:animEffect>
                                      </p:childTnLst>
                                    </p:cTn>
                                  </p:par>
                                  <p:par>
                                    <p:cTn id="26" presetID="2" presetClass="entr" presetSubtype="2" fill="hold" grpId="0" nodeType="withEffect" p14:presetBounceEnd="28000">
                                      <p:stCondLst>
                                        <p:cond delay="0"/>
                                      </p:stCondLst>
                                      <p:iterate type="lt">
                                        <p:tmPct val="10000"/>
                                      </p:iterate>
                                      <p:childTnLst>
                                        <p:set>
                                          <p:cBhvr>
                                            <p:cTn id="27" dur="1" fill="hold">
                                              <p:stCondLst>
                                                <p:cond delay="0"/>
                                              </p:stCondLst>
                                            </p:cTn>
                                            <p:tgtEl>
                                              <p:spTgt spid="27"/>
                                            </p:tgtEl>
                                            <p:attrNameLst>
                                              <p:attrName>style.visibility</p:attrName>
                                            </p:attrNameLst>
                                          </p:cBhvr>
                                          <p:to>
                                            <p:strVal val="visible"/>
                                          </p:to>
                                        </p:set>
                                        <p:anim calcmode="lin" valueType="num" p14:bounceEnd="28000">
                                          <p:cBhvr additive="base">
                                            <p:cTn id="28" dur="500" fill="hold"/>
                                            <p:tgtEl>
                                              <p:spTgt spid="27"/>
                                            </p:tgtEl>
                                            <p:attrNameLst>
                                              <p:attrName>ppt_x</p:attrName>
                                            </p:attrNameLst>
                                          </p:cBhvr>
                                          <p:tavLst>
                                            <p:tav tm="0">
                                              <p:val>
                                                <p:strVal val="1+#ppt_w/2"/>
                                              </p:val>
                                            </p:tav>
                                            <p:tav tm="100000">
                                              <p:val>
                                                <p:strVal val="#ppt_x"/>
                                              </p:val>
                                            </p:tav>
                                          </p:tavLst>
                                        </p:anim>
                                        <p:anim calcmode="lin" valueType="num" p14:bounceEnd="28000">
                                          <p:cBhvr additive="base">
                                            <p:cTn id="29" dur="500" fill="hold"/>
                                            <p:tgtEl>
                                              <p:spTgt spid="27"/>
                                            </p:tgtEl>
                                            <p:attrNameLst>
                                              <p:attrName>ppt_y</p:attrName>
                                            </p:attrNameLst>
                                          </p:cBhvr>
                                          <p:tavLst>
                                            <p:tav tm="0">
                                              <p:val>
                                                <p:strVal val="#ppt_y"/>
                                              </p:val>
                                            </p:tav>
                                            <p:tav tm="100000">
                                              <p:val>
                                                <p:strVal val="#ppt_y"/>
                                              </p:val>
                                            </p:tav>
                                          </p:tavLst>
                                        </p:anim>
                                      </p:childTnLst>
                                    </p:cTn>
                                  </p:par>
                                  <p:par>
                                    <p:cTn id="30" presetID="52" presetClass="entr" presetSubtype="0" fill="hold" nodeType="withEffect">
                                      <p:stCondLst>
                                        <p:cond delay="0"/>
                                      </p:stCondLst>
                                      <p:childTnLst>
                                        <p:set>
                                          <p:cBhvr>
                                            <p:cTn id="31" dur="1" fill="hold">
                                              <p:stCondLst>
                                                <p:cond delay="0"/>
                                              </p:stCondLst>
                                            </p:cTn>
                                            <p:tgtEl>
                                              <p:spTgt spid="28"/>
                                            </p:tgtEl>
                                            <p:attrNameLst>
                                              <p:attrName>style.visibility</p:attrName>
                                            </p:attrNameLst>
                                          </p:cBhvr>
                                          <p:to>
                                            <p:strVal val="visible"/>
                                          </p:to>
                                        </p:set>
                                        <p:animScale>
                                          <p:cBhvr>
                                            <p:cTn id="32"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28"/>
                                            </p:tgtEl>
                                            <p:attrNameLst>
                                              <p:attrName>ppt_x</p:attrName>
                                              <p:attrName>ppt_y</p:attrName>
                                            </p:attrNameLst>
                                          </p:cBhvr>
                                        </p:animMotion>
                                        <p:animEffect transition="in" filter="fade">
                                          <p:cBhvr>
                                            <p:cTn id="34" dur="1000"/>
                                            <p:tgtEl>
                                              <p:spTgt spid="28"/>
                                            </p:tgtEl>
                                          </p:cBhvr>
                                        </p:animEffect>
                                      </p:childTnLst>
                                    </p:cTn>
                                  </p:par>
                                  <p:par>
                                    <p:cTn id="35" presetID="52" presetClass="entr" presetSubtype="0" fill="hold" nodeType="withEffect">
                                      <p:stCondLst>
                                        <p:cond delay="300"/>
                                      </p:stCondLst>
                                      <p:childTnLst>
                                        <p:set>
                                          <p:cBhvr>
                                            <p:cTn id="36" dur="1" fill="hold">
                                              <p:stCondLst>
                                                <p:cond delay="0"/>
                                              </p:stCondLst>
                                            </p:cTn>
                                            <p:tgtEl>
                                              <p:spTgt spid="35"/>
                                            </p:tgtEl>
                                            <p:attrNameLst>
                                              <p:attrName>style.visibility</p:attrName>
                                            </p:attrNameLst>
                                          </p:cBhvr>
                                          <p:to>
                                            <p:strVal val="visible"/>
                                          </p:to>
                                        </p:set>
                                        <p:animScale>
                                          <p:cBhvr>
                                            <p:cTn id="3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35"/>
                                            </p:tgtEl>
                                            <p:attrNameLst>
                                              <p:attrName>ppt_x</p:attrName>
                                              <p:attrName>ppt_y</p:attrName>
                                            </p:attrNameLst>
                                          </p:cBhvr>
                                        </p:animMotion>
                                        <p:animEffect transition="in" filter="fade">
                                          <p:cBhvr>
                                            <p:cTn id="39" dur="1000"/>
                                            <p:tgtEl>
                                              <p:spTgt spid="35"/>
                                            </p:tgtEl>
                                          </p:cBhvr>
                                        </p:animEffect>
                                      </p:childTnLst>
                                    </p:cTn>
                                  </p:par>
                                  <p:par>
                                    <p:cTn id="40" presetID="52" presetClass="entr" presetSubtype="0" fill="hold" nodeType="withEffect">
                                      <p:stCondLst>
                                        <p:cond delay="450"/>
                                      </p:stCondLst>
                                      <p:childTnLst>
                                        <p:set>
                                          <p:cBhvr>
                                            <p:cTn id="41" dur="1" fill="hold">
                                              <p:stCondLst>
                                                <p:cond delay="0"/>
                                              </p:stCondLst>
                                            </p:cTn>
                                            <p:tgtEl>
                                              <p:spTgt spid="47"/>
                                            </p:tgtEl>
                                            <p:attrNameLst>
                                              <p:attrName>style.visibility</p:attrName>
                                            </p:attrNameLst>
                                          </p:cBhvr>
                                          <p:to>
                                            <p:strVal val="visible"/>
                                          </p:to>
                                        </p:set>
                                        <p:animScale>
                                          <p:cBhvr>
                                            <p:cTn id="42"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3" dur="1000" decel="50000" fill="hold">
                                              <p:stCondLst>
                                                <p:cond delay="0"/>
                                              </p:stCondLst>
                                            </p:cTn>
                                            <p:tgtEl>
                                              <p:spTgt spid="47"/>
                                            </p:tgtEl>
                                            <p:attrNameLst>
                                              <p:attrName>ppt_x</p:attrName>
                                              <p:attrName>ppt_y</p:attrName>
                                            </p:attrNameLst>
                                          </p:cBhvr>
                                        </p:animMotion>
                                        <p:animEffect transition="in" filter="fade">
                                          <p:cBhvr>
                                            <p:cTn id="44" dur="1000"/>
                                            <p:tgtEl>
                                              <p:spTgt spid="47"/>
                                            </p:tgtEl>
                                          </p:cBhvr>
                                        </p:animEffect>
                                      </p:childTnLst>
                                    </p:cTn>
                                  </p:par>
                                  <p:par>
                                    <p:cTn id="45" presetID="52" presetClass="entr" presetSubtype="0" fill="hold" nodeType="withEffect">
                                      <p:stCondLst>
                                        <p:cond delay="600"/>
                                      </p:stCondLst>
                                      <p:childTnLst>
                                        <p:set>
                                          <p:cBhvr>
                                            <p:cTn id="46" dur="1" fill="hold">
                                              <p:stCondLst>
                                                <p:cond delay="0"/>
                                              </p:stCondLst>
                                            </p:cTn>
                                            <p:tgtEl>
                                              <p:spTgt spid="40"/>
                                            </p:tgtEl>
                                            <p:attrNameLst>
                                              <p:attrName>style.visibility</p:attrName>
                                            </p:attrNameLst>
                                          </p:cBhvr>
                                          <p:to>
                                            <p:strVal val="visible"/>
                                          </p:to>
                                        </p:set>
                                        <p:animScale>
                                          <p:cBhvr>
                                            <p:cTn id="47" dur="1000" decel="50000" fill="hold">
                                              <p:stCondLst>
                                                <p:cond delay="0"/>
                                              </p:stCondLst>
                                            </p:cTn>
                                            <p:tgtEl>
                                              <p:spTgt spid="4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40"/>
                                            </p:tgtEl>
                                            <p:attrNameLst>
                                              <p:attrName>ppt_x</p:attrName>
                                              <p:attrName>ppt_y</p:attrName>
                                            </p:attrNameLst>
                                          </p:cBhvr>
                                        </p:animMotion>
                                        <p:animEffect transition="in" filter="fade">
                                          <p:cBhvr>
                                            <p:cTn id="49"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5" grpId="0" animBg="1"/>
          <p:bldP spid="26" grpId="0"/>
          <p:bldP spid="27"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barn(inVertical)">
                                          <p:cBhvr>
                                            <p:cTn id="10" dur="500"/>
                                            <p:tgtEl>
                                              <p:spTgt spid="2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barn(inVertical)">
                                          <p:cBhvr>
                                            <p:cTn id="13" dur="500"/>
                                            <p:tgtEl>
                                              <p:spTgt spid="25"/>
                                            </p:tgtEl>
                                          </p:cBhvr>
                                        </p:animEffect>
                                      </p:childTnLst>
                                    </p:cTn>
                                  </p:par>
                                </p:childTnLst>
                              </p:cTn>
                            </p:par>
                            <p:par>
                              <p:cTn id="14" fill="hold">
                                <p:stCondLst>
                                  <p:cond delay="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26"/>
                                            </p:tgtEl>
                                            <p:attrNameLst>
                                              <p:attrName>ppt_y</p:attrName>
                                            </p:attrNameLst>
                                          </p:cBhvr>
                                          <p:tavLst>
                                            <p:tav tm="0">
                                              <p:val>
                                                <p:strVal val="#ppt_y"/>
                                              </p:val>
                                            </p:tav>
                                            <p:tav tm="100000">
                                              <p:val>
                                                <p:strVal val="#ppt_y"/>
                                              </p:val>
                                            </p:tav>
                                          </p:tavLst>
                                        </p:anim>
                                        <p:anim calcmode="lin" valueType="num">
                                          <p:cBhvr>
                                            <p:cTn id="1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26"/>
                                            </p:tgtEl>
                                          </p:cBhvr>
                                        </p:animEffect>
                                      </p:childTnLst>
                                    </p:cTn>
                                  </p:par>
                                </p:childTnLst>
                              </p:cTn>
                            </p:par>
                            <p:par>
                              <p:cTn id="22" fill="hold">
                                <p:stCondLst>
                                  <p:cond delay="1650"/>
                                </p:stCondLst>
                                <p:childTnLst>
                                  <p:par>
                                    <p:cTn id="23" presetID="16" presetClass="entr" presetSubtype="21" fill="hold"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barn(inVertical)">
                                          <p:cBhvr>
                                            <p:cTn id="25" dur="500"/>
                                            <p:tgtEl>
                                              <p:spTgt spid="52"/>
                                            </p:tgtEl>
                                          </p:cBhvr>
                                        </p:animEffect>
                                      </p:childTnLst>
                                    </p:cTn>
                                  </p:par>
                                  <p:par>
                                    <p:cTn id="26" presetID="2" presetClass="entr" presetSubtype="2" fill="hold" grpId="0" nodeType="withEffect">
                                      <p:stCondLst>
                                        <p:cond delay="0"/>
                                      </p:stCondLst>
                                      <p:iterate type="lt">
                                        <p:tmPct val="10000"/>
                                      </p:iterate>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fill="hold"/>
                                            <p:tgtEl>
                                              <p:spTgt spid="27"/>
                                            </p:tgtEl>
                                            <p:attrNameLst>
                                              <p:attrName>ppt_x</p:attrName>
                                            </p:attrNameLst>
                                          </p:cBhvr>
                                          <p:tavLst>
                                            <p:tav tm="0">
                                              <p:val>
                                                <p:strVal val="1+#ppt_w/2"/>
                                              </p:val>
                                            </p:tav>
                                            <p:tav tm="100000">
                                              <p:val>
                                                <p:strVal val="#ppt_x"/>
                                              </p:val>
                                            </p:tav>
                                          </p:tavLst>
                                        </p:anim>
                                        <p:anim calcmode="lin" valueType="num">
                                          <p:cBhvr additive="base">
                                            <p:cTn id="29" dur="500" fill="hold"/>
                                            <p:tgtEl>
                                              <p:spTgt spid="27"/>
                                            </p:tgtEl>
                                            <p:attrNameLst>
                                              <p:attrName>ppt_y</p:attrName>
                                            </p:attrNameLst>
                                          </p:cBhvr>
                                          <p:tavLst>
                                            <p:tav tm="0">
                                              <p:val>
                                                <p:strVal val="#ppt_y"/>
                                              </p:val>
                                            </p:tav>
                                            <p:tav tm="100000">
                                              <p:val>
                                                <p:strVal val="#ppt_y"/>
                                              </p:val>
                                            </p:tav>
                                          </p:tavLst>
                                        </p:anim>
                                      </p:childTnLst>
                                    </p:cTn>
                                  </p:par>
                                  <p:par>
                                    <p:cTn id="30" presetID="52" presetClass="entr" presetSubtype="0" fill="hold" nodeType="withEffect">
                                      <p:stCondLst>
                                        <p:cond delay="0"/>
                                      </p:stCondLst>
                                      <p:childTnLst>
                                        <p:set>
                                          <p:cBhvr>
                                            <p:cTn id="31" dur="1" fill="hold">
                                              <p:stCondLst>
                                                <p:cond delay="0"/>
                                              </p:stCondLst>
                                            </p:cTn>
                                            <p:tgtEl>
                                              <p:spTgt spid="28"/>
                                            </p:tgtEl>
                                            <p:attrNameLst>
                                              <p:attrName>style.visibility</p:attrName>
                                            </p:attrNameLst>
                                          </p:cBhvr>
                                          <p:to>
                                            <p:strVal val="visible"/>
                                          </p:to>
                                        </p:set>
                                        <p:animScale>
                                          <p:cBhvr>
                                            <p:cTn id="32"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28"/>
                                            </p:tgtEl>
                                            <p:attrNameLst>
                                              <p:attrName>ppt_x</p:attrName>
                                              <p:attrName>ppt_y</p:attrName>
                                            </p:attrNameLst>
                                          </p:cBhvr>
                                        </p:animMotion>
                                        <p:animEffect transition="in" filter="fade">
                                          <p:cBhvr>
                                            <p:cTn id="34" dur="1000"/>
                                            <p:tgtEl>
                                              <p:spTgt spid="28"/>
                                            </p:tgtEl>
                                          </p:cBhvr>
                                        </p:animEffect>
                                      </p:childTnLst>
                                    </p:cTn>
                                  </p:par>
                                  <p:par>
                                    <p:cTn id="35" presetID="52" presetClass="entr" presetSubtype="0" fill="hold" nodeType="withEffect">
                                      <p:stCondLst>
                                        <p:cond delay="300"/>
                                      </p:stCondLst>
                                      <p:childTnLst>
                                        <p:set>
                                          <p:cBhvr>
                                            <p:cTn id="36" dur="1" fill="hold">
                                              <p:stCondLst>
                                                <p:cond delay="0"/>
                                              </p:stCondLst>
                                            </p:cTn>
                                            <p:tgtEl>
                                              <p:spTgt spid="35"/>
                                            </p:tgtEl>
                                            <p:attrNameLst>
                                              <p:attrName>style.visibility</p:attrName>
                                            </p:attrNameLst>
                                          </p:cBhvr>
                                          <p:to>
                                            <p:strVal val="visible"/>
                                          </p:to>
                                        </p:set>
                                        <p:animScale>
                                          <p:cBhvr>
                                            <p:cTn id="3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35"/>
                                            </p:tgtEl>
                                            <p:attrNameLst>
                                              <p:attrName>ppt_x</p:attrName>
                                              <p:attrName>ppt_y</p:attrName>
                                            </p:attrNameLst>
                                          </p:cBhvr>
                                        </p:animMotion>
                                        <p:animEffect transition="in" filter="fade">
                                          <p:cBhvr>
                                            <p:cTn id="39" dur="1000"/>
                                            <p:tgtEl>
                                              <p:spTgt spid="35"/>
                                            </p:tgtEl>
                                          </p:cBhvr>
                                        </p:animEffect>
                                      </p:childTnLst>
                                    </p:cTn>
                                  </p:par>
                                  <p:par>
                                    <p:cTn id="40" presetID="52" presetClass="entr" presetSubtype="0" fill="hold" nodeType="withEffect">
                                      <p:stCondLst>
                                        <p:cond delay="450"/>
                                      </p:stCondLst>
                                      <p:childTnLst>
                                        <p:set>
                                          <p:cBhvr>
                                            <p:cTn id="41" dur="1" fill="hold">
                                              <p:stCondLst>
                                                <p:cond delay="0"/>
                                              </p:stCondLst>
                                            </p:cTn>
                                            <p:tgtEl>
                                              <p:spTgt spid="47"/>
                                            </p:tgtEl>
                                            <p:attrNameLst>
                                              <p:attrName>style.visibility</p:attrName>
                                            </p:attrNameLst>
                                          </p:cBhvr>
                                          <p:to>
                                            <p:strVal val="visible"/>
                                          </p:to>
                                        </p:set>
                                        <p:animScale>
                                          <p:cBhvr>
                                            <p:cTn id="42"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3" dur="1000" decel="50000" fill="hold">
                                              <p:stCondLst>
                                                <p:cond delay="0"/>
                                              </p:stCondLst>
                                            </p:cTn>
                                            <p:tgtEl>
                                              <p:spTgt spid="47"/>
                                            </p:tgtEl>
                                            <p:attrNameLst>
                                              <p:attrName>ppt_x</p:attrName>
                                              <p:attrName>ppt_y</p:attrName>
                                            </p:attrNameLst>
                                          </p:cBhvr>
                                        </p:animMotion>
                                        <p:animEffect transition="in" filter="fade">
                                          <p:cBhvr>
                                            <p:cTn id="44" dur="1000"/>
                                            <p:tgtEl>
                                              <p:spTgt spid="47"/>
                                            </p:tgtEl>
                                          </p:cBhvr>
                                        </p:animEffect>
                                      </p:childTnLst>
                                    </p:cTn>
                                  </p:par>
                                  <p:par>
                                    <p:cTn id="45" presetID="52" presetClass="entr" presetSubtype="0" fill="hold" nodeType="withEffect">
                                      <p:stCondLst>
                                        <p:cond delay="600"/>
                                      </p:stCondLst>
                                      <p:childTnLst>
                                        <p:set>
                                          <p:cBhvr>
                                            <p:cTn id="46" dur="1" fill="hold">
                                              <p:stCondLst>
                                                <p:cond delay="0"/>
                                              </p:stCondLst>
                                            </p:cTn>
                                            <p:tgtEl>
                                              <p:spTgt spid="40"/>
                                            </p:tgtEl>
                                            <p:attrNameLst>
                                              <p:attrName>style.visibility</p:attrName>
                                            </p:attrNameLst>
                                          </p:cBhvr>
                                          <p:to>
                                            <p:strVal val="visible"/>
                                          </p:to>
                                        </p:set>
                                        <p:animScale>
                                          <p:cBhvr>
                                            <p:cTn id="47" dur="1000" decel="50000" fill="hold">
                                              <p:stCondLst>
                                                <p:cond delay="0"/>
                                              </p:stCondLst>
                                            </p:cTn>
                                            <p:tgtEl>
                                              <p:spTgt spid="4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40"/>
                                            </p:tgtEl>
                                            <p:attrNameLst>
                                              <p:attrName>ppt_x</p:attrName>
                                              <p:attrName>ppt_y</p:attrName>
                                            </p:attrNameLst>
                                          </p:cBhvr>
                                        </p:animMotion>
                                        <p:animEffect transition="in" filter="fade">
                                          <p:cBhvr>
                                            <p:cTn id="49"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5" grpId="0" animBg="1"/>
          <p:bldP spid="26" grpId="0"/>
          <p:bldP spid="27"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6">
            <a:extLst>
              <a:ext uri="{28A0092B-C50C-407E-A947-70E740481C1C}">
                <a14:useLocalDpi xmlns:a14="http://schemas.microsoft.com/office/drawing/2010/main" val="0"/>
              </a:ext>
            </a:extLst>
          </a:blip>
          <a:srcRect t="3005" r="39932" b="42937"/>
          <a:stretch>
            <a:fillRect/>
          </a:stretch>
        </p:blipFill>
        <p:spPr>
          <a:xfrm>
            <a:off x="0" y="0"/>
            <a:ext cx="12858750" cy="7232650"/>
          </a:xfrm>
          <a:blipFill dpi="0" rotWithShape="1">
            <a:blip r:embed="rId7">
              <a:extLst>
                <a:ext uri="{28A0092B-C50C-407E-A947-70E740481C1C}">
                  <a14:useLocalDpi xmlns:a14="http://schemas.microsoft.com/office/drawing/2010/main" val="0"/>
                </a:ext>
              </a:extLst>
            </a:blip>
            <a:srcRect/>
            <a:stretch>
              <a:fillRect/>
            </a:stretch>
          </a:blipFill>
        </p:spPr>
      </p:pic>
      <p:sp>
        <p:nvSpPr>
          <p:cNvPr id="31" name="矩形-3"/>
          <p:cNvSpPr/>
          <p:nvPr>
            <p:custDataLst>
              <p:tags r:id="rId1"/>
            </p:custDataLst>
          </p:nvPr>
        </p:nvSpPr>
        <p:spPr>
          <a:xfrm>
            <a:off x="4125119" y="2032149"/>
            <a:ext cx="1188146" cy="1200329"/>
          </a:xfrm>
          <a:prstGeom prst="rect">
            <a:avLst/>
          </a:prstGeom>
        </p:spPr>
        <p:txBody>
          <a:bodyPr wrap="none">
            <a:spAutoFit/>
          </a:bodyPr>
          <a:lstStyle/>
          <a:p>
            <a:pPr algn="ctr"/>
            <a:r>
              <a:rPr lang="en-US" altLang="zh-CN" sz="7200" b="1" dirty="0">
                <a:solidFill>
                  <a:schemeClr val="bg1"/>
                </a:solidFill>
                <a:latin typeface="Yeseva One" panose="00000500000000000000" pitchFamily="2" charset="0"/>
                <a:ea typeface="微软雅黑" panose="020B0503020204020204" pitchFamily="34" charset="-122"/>
              </a:rPr>
              <a:t>01</a:t>
            </a:r>
            <a:endParaRPr lang="zh-CN" altLang="en-US" sz="7200" b="1" dirty="0">
              <a:solidFill>
                <a:schemeClr val="bg1"/>
              </a:solidFill>
              <a:latin typeface="Yeseva One" panose="00000500000000000000" pitchFamily="2" charset="0"/>
              <a:ea typeface="微软雅黑" panose="020B0503020204020204" pitchFamily="34" charset="-122"/>
            </a:endParaRPr>
          </a:p>
        </p:txBody>
      </p:sp>
      <p:sp>
        <p:nvSpPr>
          <p:cNvPr id="32" name="矩形-2"/>
          <p:cNvSpPr/>
          <p:nvPr>
            <p:custDataLst>
              <p:tags r:id="rId2"/>
            </p:custDataLst>
          </p:nvPr>
        </p:nvSpPr>
        <p:spPr>
          <a:xfrm>
            <a:off x="3154822" y="3375517"/>
            <a:ext cx="3252814" cy="646331"/>
          </a:xfrm>
          <a:prstGeom prst="rect">
            <a:avLst/>
          </a:prstGeom>
        </p:spPr>
        <p:txBody>
          <a:bodyPr wrap="none">
            <a:spAutoFit/>
          </a:bodyPr>
          <a:lstStyle/>
          <a:p>
            <a:pPr>
              <a:buNone/>
            </a:pPr>
            <a:r>
              <a:rPr lang="en-US" altLang="zh-CN" sz="3600" dirty="0">
                <a:solidFill>
                  <a:schemeClr val="bg1"/>
                </a:solidFill>
                <a:latin typeface="Yeseva One" panose="00000500000000000000" pitchFamily="2" charset="0"/>
                <a:ea typeface="微软雅黑" panose="020B0503020204020204" pitchFamily="34" charset="-122"/>
              </a:rPr>
              <a:t>Add title text</a:t>
            </a:r>
          </a:p>
        </p:txBody>
      </p:sp>
      <p:sp>
        <p:nvSpPr>
          <p:cNvPr id="33" name="矩形-1"/>
          <p:cNvSpPr/>
          <p:nvPr>
            <p:custDataLst>
              <p:tags r:id="rId3"/>
            </p:custDataLst>
          </p:nvPr>
        </p:nvSpPr>
        <p:spPr>
          <a:xfrm>
            <a:off x="2129258" y="4028002"/>
            <a:ext cx="5303943" cy="814134"/>
          </a:xfrm>
          <a:prstGeom prst="rect">
            <a:avLst/>
          </a:prstGeom>
        </p:spPr>
        <p:txBody>
          <a:bodyPr wrap="square">
            <a:spAutoFit/>
          </a:bodyPr>
          <a:lstStyle/>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Add a detailed text description here, </a:t>
            </a:r>
          </a:p>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language description as simple and vivid.</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barn(outVertical)">
                                      <p:cBhvr>
                                        <p:cTn id="11" dur="500"/>
                                        <p:tgtEl>
                                          <p:spTgt spid="32"/>
                                        </p:tgtEl>
                                      </p:cBhvr>
                                    </p:animEffect>
                                  </p:childTnLst>
                                </p:cTn>
                              </p:par>
                            </p:childTnLst>
                          </p:cTn>
                        </p:par>
                        <p:par>
                          <p:cTn id="12" fill="hold">
                            <p:stCondLst>
                              <p:cond delay="1000"/>
                            </p:stCondLst>
                            <p:childTnLst>
                              <p:par>
                                <p:cTn id="13" presetID="12" presetClass="entr" presetSubtype="4"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p:tgtEl>
                                          <p:spTgt spid="33"/>
                                        </p:tgtEl>
                                        <p:attrNameLst>
                                          <p:attrName>ppt_y</p:attrName>
                                        </p:attrNameLst>
                                      </p:cBhvr>
                                      <p:tavLst>
                                        <p:tav tm="0">
                                          <p:val>
                                            <p:strVal val="#ppt_y+#ppt_h*1.125000"/>
                                          </p:val>
                                        </p:tav>
                                        <p:tav tm="100000">
                                          <p:val>
                                            <p:strVal val="#ppt_y"/>
                                          </p:val>
                                        </p:tav>
                                      </p:tavLst>
                                    </p:anim>
                                    <p:animEffect transition="in" filter="wipe(up)">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a:grpSpLocks noChangeAspect="1"/>
          </p:cNvGrpSpPr>
          <p:nvPr/>
        </p:nvGrpSpPr>
        <p:grpSpPr>
          <a:xfrm rot="5400000">
            <a:off x="10131772" y="3566696"/>
            <a:ext cx="456569" cy="303694"/>
            <a:chOff x="2881121" y="2516898"/>
            <a:chExt cx="376100" cy="250202"/>
          </a:xfrm>
          <a:solidFill>
            <a:schemeClr val="accent3"/>
          </a:solidFill>
        </p:grpSpPr>
        <p:sp>
          <p:nvSpPr>
            <p:cNvPr id="9"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组合 10"/>
          <p:cNvGrpSpPr/>
          <p:nvPr/>
        </p:nvGrpSpPr>
        <p:grpSpPr>
          <a:xfrm>
            <a:off x="8623687" y="2013920"/>
            <a:ext cx="3424648" cy="1518591"/>
            <a:chOff x="6137721" y="568403"/>
            <a:chExt cx="2435756" cy="1079946"/>
          </a:xfrm>
        </p:grpSpPr>
        <p:sp>
          <p:nvSpPr>
            <p:cNvPr id="12" name="矩形 11"/>
            <p:cNvSpPr/>
            <p:nvPr/>
          </p:nvSpPr>
          <p:spPr>
            <a:xfrm>
              <a:off x="6137721" y="568403"/>
              <a:ext cx="2435756" cy="10799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3" name="组合 12"/>
            <p:cNvGrpSpPr/>
            <p:nvPr/>
          </p:nvGrpSpPr>
          <p:grpSpPr>
            <a:xfrm>
              <a:off x="6416881" y="798176"/>
              <a:ext cx="1826707" cy="593762"/>
              <a:chOff x="6465370" y="887065"/>
              <a:chExt cx="1826707" cy="593762"/>
            </a:xfrm>
          </p:grpSpPr>
          <p:sp>
            <p:nvSpPr>
              <p:cNvPr id="14" name="TextBox 11"/>
              <p:cNvSpPr txBox="1"/>
              <p:nvPr/>
            </p:nvSpPr>
            <p:spPr>
              <a:xfrm>
                <a:off x="6465370" y="887065"/>
                <a:ext cx="1826707" cy="284538"/>
              </a:xfrm>
              <a:prstGeom prst="rect">
                <a:avLst/>
              </a:prstGeom>
              <a:noFill/>
            </p:spPr>
            <p:txBody>
              <a:bodyPr wrap="none" rtlCol="0">
                <a:spAutoFit/>
              </a:bodyPr>
              <a:lstStyle/>
              <a:p>
                <a:r>
                  <a:rPr lang="en-US" altLang="zh-CN" sz="2000" dirty="0">
                    <a:solidFill>
                      <a:schemeClr val="bg1"/>
                    </a:solidFill>
                    <a:latin typeface="Yeseva One" panose="00000500000000000000" pitchFamily="2" charset="0"/>
                    <a:ea typeface="微软雅黑" panose="020B0503020204020204" pitchFamily="34" charset="-122"/>
                    <a:sym typeface="Arial" panose="020B0604020202020204" pitchFamily="34" charset="0"/>
                  </a:rPr>
                  <a:t>First step forward</a:t>
                </a:r>
                <a:endParaRPr lang="zh-CN" altLang="en-US" sz="20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5" name="Rectangle 13" descr="FD1DDF730CE4456e89755B07FE1653D0# #Rectangle 13"/>
              <p:cNvSpPr>
                <a:spLocks noChangeArrowheads="1"/>
              </p:cNvSpPr>
              <p:nvPr/>
            </p:nvSpPr>
            <p:spPr bwMode="auto">
              <a:xfrm>
                <a:off x="6706688" y="1276634"/>
                <a:ext cx="1394800" cy="204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None/>
                  <a:defRPr/>
                </a:pPr>
                <a:r>
                  <a:rPr lang="en-US" altLang="zh-CN" sz="126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grpSp>
      </p:grpSp>
      <p:grpSp>
        <p:nvGrpSpPr>
          <p:cNvPr id="16" name="组合 15"/>
          <p:cNvGrpSpPr/>
          <p:nvPr/>
        </p:nvGrpSpPr>
        <p:grpSpPr>
          <a:xfrm>
            <a:off x="8623685" y="4099442"/>
            <a:ext cx="3424647" cy="1518591"/>
            <a:chOff x="6137721" y="2051523"/>
            <a:chExt cx="2435756" cy="1079946"/>
          </a:xfrm>
        </p:grpSpPr>
        <p:sp>
          <p:nvSpPr>
            <p:cNvPr id="17" name="矩形 16"/>
            <p:cNvSpPr/>
            <p:nvPr/>
          </p:nvSpPr>
          <p:spPr>
            <a:xfrm>
              <a:off x="6137721" y="2051523"/>
              <a:ext cx="2435756" cy="107994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8" name="组合 17"/>
            <p:cNvGrpSpPr/>
            <p:nvPr/>
          </p:nvGrpSpPr>
          <p:grpSpPr>
            <a:xfrm>
              <a:off x="6416881" y="2281296"/>
              <a:ext cx="1947561" cy="593762"/>
              <a:chOff x="6465370" y="887065"/>
              <a:chExt cx="1947561" cy="593762"/>
            </a:xfrm>
          </p:grpSpPr>
          <p:sp>
            <p:nvSpPr>
              <p:cNvPr id="19" name="TextBox 16"/>
              <p:cNvSpPr txBox="1"/>
              <p:nvPr/>
            </p:nvSpPr>
            <p:spPr>
              <a:xfrm>
                <a:off x="6465370" y="887065"/>
                <a:ext cx="1947561" cy="240763"/>
              </a:xfrm>
              <a:prstGeom prst="rect">
                <a:avLst/>
              </a:prstGeom>
              <a:noFill/>
            </p:spPr>
            <p:txBody>
              <a:bodyPr wrap="none" rtlCol="0">
                <a:spAutoFit/>
              </a:bodyPr>
              <a:lstStyle/>
              <a:p>
                <a:r>
                  <a:rPr lang="en-US" altLang="zh-CN" sz="16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Advance the second step</a:t>
                </a:r>
                <a:endParaRPr lang="zh-CN" altLang="en-US" sz="16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0" name="Rectangle 13" descr="FD1DDF730CE4456e89755B07FE1653D0# #Rectangle 13"/>
              <p:cNvSpPr>
                <a:spLocks noChangeArrowheads="1"/>
              </p:cNvSpPr>
              <p:nvPr/>
            </p:nvSpPr>
            <p:spPr bwMode="auto">
              <a:xfrm>
                <a:off x="6706688" y="1276634"/>
                <a:ext cx="1394800" cy="204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spcBef>
                    <a:spcPct val="0"/>
                  </a:spcBef>
                  <a:buNone/>
                  <a:defRPr/>
                </a:pPr>
                <a:r>
                  <a:rPr lang="en-US" altLang="zh-CN" sz="1265"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grpSp>
      </p:grpSp>
      <p:sp>
        <p:nvSpPr>
          <p:cNvPr id="21" name="Rectangle 11"/>
          <p:cNvSpPr/>
          <p:nvPr/>
        </p:nvSpPr>
        <p:spPr>
          <a:xfrm>
            <a:off x="861038" y="2013920"/>
            <a:ext cx="2577918" cy="3604112"/>
          </a:xfrm>
          <a:prstGeom prst="rect">
            <a:avLst/>
          </a:prstGeom>
          <a:blipFill>
            <a:blip r:embed="rId3"/>
            <a:srcRect/>
            <a:stretch>
              <a:fillRect l="-3799" r="-379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128568" tIns="64284" rIns="128568" bIns="64284"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6"/>
          <p:cNvSpPr/>
          <p:nvPr/>
        </p:nvSpPr>
        <p:spPr>
          <a:xfrm>
            <a:off x="3645138" y="3320227"/>
            <a:ext cx="4505361" cy="2641820"/>
          </a:xfrm>
          <a:prstGeom prst="rect">
            <a:avLst/>
          </a:prstGeom>
        </p:spPr>
        <p:txBody>
          <a:bodyPr wrap="square" lIns="128593" tIns="64297" rIns="128593" bIns="64297">
            <a:spAutoFit/>
          </a:bodyPr>
          <a:lstStyle/>
          <a:p>
            <a:pPr>
              <a:lnSpc>
                <a:spcPct val="130000"/>
              </a:lnSpc>
            </a:pPr>
            <a:r>
              <a:rPr lang="en-US" altLang="zh-CN" sz="12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here to add text content. The text content should be summarized and refined. It is suggested to be related to the title and conform to the overall language style. The language description should be as concise and vivid as possible.</a:t>
            </a:r>
          </a:p>
          <a:p>
            <a:pPr>
              <a:lnSpc>
                <a:spcPct val="130000"/>
              </a:lnSpc>
            </a:pPr>
            <a:endParaRPr lang="en-US" altLang="zh-CN" sz="12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a:p>
            <a:pPr>
              <a:lnSpc>
                <a:spcPct val="130000"/>
              </a:lnSpc>
            </a:pPr>
            <a:r>
              <a:rPr lang="en-US" altLang="zh-CN" sz="137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The content of the text should be summarized and refined. It is suggested to be related to the title and conform to the overall language style.</a:t>
            </a:r>
            <a:endParaRPr lang="zh-CN" altLang="en-US" sz="137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3" name="TextBox 22"/>
          <p:cNvSpPr txBox="1"/>
          <p:nvPr/>
        </p:nvSpPr>
        <p:spPr>
          <a:xfrm>
            <a:off x="3642451" y="1892272"/>
            <a:ext cx="5571094" cy="827707"/>
          </a:xfrm>
          <a:prstGeom prst="rect">
            <a:avLst/>
          </a:prstGeom>
          <a:noFill/>
        </p:spPr>
        <p:txBody>
          <a:bodyPr wrap="square" lIns="128568" tIns="64284" rIns="128568" bIns="64284" rtlCol="0" anchor="ctr">
            <a:spAutoFit/>
          </a:bodyPr>
          <a:lstStyle/>
          <a:p>
            <a:r>
              <a:rPr lang="en-US" altLang="zh-CN" sz="4535" b="1" dirty="0">
                <a:solidFill>
                  <a:schemeClr val="bg1"/>
                </a:solidFill>
                <a:latin typeface="Arial" panose="020B0604020202020204" pitchFamily="34" charset="0"/>
                <a:ea typeface="微软雅黑" panose="020B0503020204020204" pitchFamily="34" charset="-122"/>
                <a:sym typeface="Arial" panose="020B0604020202020204" pitchFamily="34" charset="0"/>
              </a:rPr>
              <a:t>Work plan</a:t>
            </a:r>
            <a:endParaRPr lang="en-US" sz="4535"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Rectangle 6"/>
          <p:cNvSpPr/>
          <p:nvPr/>
        </p:nvSpPr>
        <p:spPr>
          <a:xfrm>
            <a:off x="3642451" y="2688475"/>
            <a:ext cx="5571094" cy="341292"/>
          </a:xfrm>
          <a:prstGeom prst="rect">
            <a:avLst/>
          </a:prstGeom>
        </p:spPr>
        <p:txBody>
          <a:bodyPr wrap="square" lIns="128568" tIns="64284" rIns="128568" bIns="64284">
            <a:spAutoFit/>
          </a:bodyPr>
          <a:lstStyle/>
          <a:p>
            <a:pPr>
              <a:lnSpc>
                <a:spcPct val="125000"/>
              </a:lnSpc>
            </a:pPr>
            <a:r>
              <a:rPr lang="en-US" altLang="zh-CN" sz="1200"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here to add a subtitle or detailed text description</a:t>
            </a:r>
            <a:endParaRPr lang="zh-CN" altLang="en-US" sz="12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5" name="矩形 24"/>
          <p:cNvSpPr/>
          <p:nvPr/>
        </p:nvSpPr>
        <p:spPr>
          <a:xfrm>
            <a:off x="3768955" y="3117720"/>
            <a:ext cx="4302329" cy="5062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8568" tIns="64284" rIns="128568" bIns="64284"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advTm="5000">
        <p14:prism/>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500" fill="hold"/>
                                        <p:tgtEl>
                                          <p:spTgt spid="23"/>
                                        </p:tgtEl>
                                        <p:attrNameLst>
                                          <p:attrName>ppt_x</p:attrName>
                                        </p:attrNameLst>
                                      </p:cBhvr>
                                      <p:tavLst>
                                        <p:tav tm="0">
                                          <p:val>
                                            <p:strVal val="#ppt_x"/>
                                          </p:val>
                                        </p:tav>
                                        <p:tav tm="100000">
                                          <p:val>
                                            <p:strVal val="#ppt_x"/>
                                          </p:val>
                                        </p:tav>
                                      </p:tavLst>
                                    </p:anim>
                                    <p:anim calcmode="lin" valueType="num">
                                      <p:cBhvr additive="base">
                                        <p:cTn id="15"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wipe(left)">
                                      <p:cBhvr>
                                        <p:cTn id="25" dur="500"/>
                                        <p:tgtEl>
                                          <p:spTgt spid="25"/>
                                        </p:tgtEl>
                                      </p:cBhvr>
                                    </p:animEffect>
                                  </p:childTnLst>
                                </p:cTn>
                              </p:par>
                            </p:childTnLst>
                          </p:cTn>
                        </p:par>
                        <p:par>
                          <p:cTn id="26" fill="hold">
                            <p:stCondLst>
                              <p:cond delay="500"/>
                            </p:stCondLst>
                            <p:childTnLst>
                              <p:par>
                                <p:cTn id="27" presetID="2" presetClass="entr" presetSubtype="1"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300" fill="hold"/>
                                        <p:tgtEl>
                                          <p:spTgt spid="11"/>
                                        </p:tgtEl>
                                        <p:attrNameLst>
                                          <p:attrName>ppt_x</p:attrName>
                                        </p:attrNameLst>
                                      </p:cBhvr>
                                      <p:tavLst>
                                        <p:tav tm="0">
                                          <p:val>
                                            <p:strVal val="#ppt_x"/>
                                          </p:val>
                                        </p:tav>
                                        <p:tav tm="100000">
                                          <p:val>
                                            <p:strVal val="#ppt_x"/>
                                          </p:val>
                                        </p:tav>
                                      </p:tavLst>
                                    </p:anim>
                                    <p:anim calcmode="lin" valueType="num">
                                      <p:cBhvr additive="base">
                                        <p:cTn id="30" dur="300" fill="hold"/>
                                        <p:tgtEl>
                                          <p:spTgt spid="11"/>
                                        </p:tgtEl>
                                        <p:attrNameLst>
                                          <p:attrName>ppt_y</p:attrName>
                                        </p:attrNameLst>
                                      </p:cBhvr>
                                      <p:tavLst>
                                        <p:tav tm="0">
                                          <p:val>
                                            <p:strVal val="0-#ppt_h/2"/>
                                          </p:val>
                                        </p:tav>
                                        <p:tav tm="100000">
                                          <p:val>
                                            <p:strVal val="#ppt_y"/>
                                          </p:val>
                                        </p:tav>
                                      </p:tavLst>
                                    </p:anim>
                                  </p:childTnLst>
                                </p:cTn>
                              </p:par>
                            </p:childTnLst>
                          </p:cTn>
                        </p:par>
                        <p:par>
                          <p:cTn id="31" fill="hold">
                            <p:stCondLst>
                              <p:cond delay="800"/>
                            </p:stCondLst>
                            <p:childTnLst>
                              <p:par>
                                <p:cTn id="32" presetID="12" presetClass="entr" presetSubtype="1" fill="hold" nodeType="after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p:tgtEl>
                                          <p:spTgt spid="8"/>
                                        </p:tgtEl>
                                        <p:attrNameLst>
                                          <p:attrName>ppt_y</p:attrName>
                                        </p:attrNameLst>
                                      </p:cBhvr>
                                      <p:tavLst>
                                        <p:tav tm="0">
                                          <p:val>
                                            <p:strVal val="#ppt_y-#ppt_h*1.125000"/>
                                          </p:val>
                                        </p:tav>
                                        <p:tav tm="100000">
                                          <p:val>
                                            <p:strVal val="#ppt_y"/>
                                          </p:val>
                                        </p:tav>
                                      </p:tavLst>
                                    </p:anim>
                                    <p:animEffect transition="in" filter="wipe(down)">
                                      <p:cBhvr>
                                        <p:cTn id="35" dur="500"/>
                                        <p:tgtEl>
                                          <p:spTgt spid="8"/>
                                        </p:tgtEl>
                                      </p:cBhvr>
                                    </p:animEffect>
                                  </p:childTnLst>
                                </p:cTn>
                              </p:par>
                            </p:childTnLst>
                          </p:cTn>
                        </p:par>
                        <p:par>
                          <p:cTn id="36" fill="hold">
                            <p:stCondLst>
                              <p:cond delay="1300"/>
                            </p:stCondLst>
                            <p:childTnLst>
                              <p:par>
                                <p:cTn id="37" presetID="2" presetClass="entr" presetSubtype="1" fill="hold" nodeType="after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300" fill="hold"/>
                                        <p:tgtEl>
                                          <p:spTgt spid="16"/>
                                        </p:tgtEl>
                                        <p:attrNameLst>
                                          <p:attrName>ppt_x</p:attrName>
                                        </p:attrNameLst>
                                      </p:cBhvr>
                                      <p:tavLst>
                                        <p:tav tm="0">
                                          <p:val>
                                            <p:strVal val="#ppt_x"/>
                                          </p:val>
                                        </p:tav>
                                        <p:tav tm="100000">
                                          <p:val>
                                            <p:strVal val="#ppt_x"/>
                                          </p:val>
                                        </p:tav>
                                      </p:tavLst>
                                    </p:anim>
                                    <p:anim calcmode="lin" valueType="num">
                                      <p:cBhvr additive="base">
                                        <p:cTn id="40" dur="300" fill="hold"/>
                                        <p:tgtEl>
                                          <p:spTgt spid="1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p:bldP spid="24" grpId="0"/>
      <p:bldP spid="2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11"/>
          <p:cNvGrpSpPr/>
          <p:nvPr/>
        </p:nvGrpSpPr>
        <p:grpSpPr>
          <a:xfrm>
            <a:off x="429607" y="1411710"/>
            <a:ext cx="4577969" cy="5362643"/>
            <a:chOff x="406276" y="1164961"/>
            <a:chExt cx="4341396" cy="5084859"/>
          </a:xfrm>
          <a:effectLst>
            <a:outerShdw blurRad="76200" dir="13500000" sy="23000" kx="1200000" algn="br" rotWithShape="0">
              <a:prstClr val="black">
                <a:alpha val="6000"/>
              </a:prstClr>
            </a:outerShdw>
          </a:effectLst>
        </p:grpSpPr>
        <p:grpSp>
          <p:nvGrpSpPr>
            <p:cNvPr id="27" name="Group 10"/>
            <p:cNvGrpSpPr/>
            <p:nvPr/>
          </p:nvGrpSpPr>
          <p:grpSpPr>
            <a:xfrm>
              <a:off x="406276" y="1801645"/>
              <a:ext cx="3980467" cy="4448175"/>
              <a:chOff x="406276" y="1801645"/>
              <a:chExt cx="3980467" cy="4448175"/>
            </a:xfrm>
          </p:grpSpPr>
          <p:sp>
            <p:nvSpPr>
              <p:cNvPr id="29" name="Freeform 5"/>
              <p:cNvSpPr/>
              <p:nvPr/>
            </p:nvSpPr>
            <p:spPr bwMode="auto">
              <a:xfrm rot="18900000">
                <a:off x="3337405" y="1801645"/>
                <a:ext cx="1049338" cy="4448175"/>
              </a:xfrm>
              <a:custGeom>
                <a:avLst/>
                <a:gdLst>
                  <a:gd name="T0" fmla="*/ 142 w 279"/>
                  <a:gd name="T1" fmla="*/ 1183 h 1183"/>
                  <a:gd name="T2" fmla="*/ 40 w 279"/>
                  <a:gd name="T3" fmla="*/ 1143 h 1183"/>
                  <a:gd name="T4" fmla="*/ 0 w 279"/>
                  <a:gd name="T5" fmla="*/ 1051 h 1183"/>
                  <a:gd name="T6" fmla="*/ 0 w 279"/>
                  <a:gd name="T7" fmla="*/ 45 h 1183"/>
                  <a:gd name="T8" fmla="*/ 45 w 279"/>
                  <a:gd name="T9" fmla="*/ 0 h 1183"/>
                  <a:gd name="T10" fmla="*/ 90 w 279"/>
                  <a:gd name="T11" fmla="*/ 45 h 1183"/>
                  <a:gd name="T12" fmla="*/ 90 w 279"/>
                  <a:gd name="T13" fmla="*/ 1051 h 1183"/>
                  <a:gd name="T14" fmla="*/ 103 w 279"/>
                  <a:gd name="T15" fmla="*/ 1077 h 1183"/>
                  <a:gd name="T16" fmla="*/ 145 w 279"/>
                  <a:gd name="T17" fmla="*/ 1093 h 1183"/>
                  <a:gd name="T18" fmla="*/ 189 w 279"/>
                  <a:gd name="T19" fmla="*/ 1051 h 1183"/>
                  <a:gd name="T20" fmla="*/ 189 w 279"/>
                  <a:gd name="T21" fmla="*/ 1007 h 1183"/>
                  <a:gd name="T22" fmla="*/ 234 w 279"/>
                  <a:gd name="T23" fmla="*/ 962 h 1183"/>
                  <a:gd name="T24" fmla="*/ 279 w 279"/>
                  <a:gd name="T25" fmla="*/ 1007 h 1183"/>
                  <a:gd name="T26" fmla="*/ 279 w 279"/>
                  <a:gd name="T27" fmla="*/ 1051 h 1183"/>
                  <a:gd name="T28" fmla="*/ 149 w 279"/>
                  <a:gd name="T29" fmla="*/ 1183 h 1183"/>
                  <a:gd name="T30" fmla="*/ 142 w 279"/>
                  <a:gd name="T31" fmla="*/ 118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1183">
                    <a:moveTo>
                      <a:pt x="142" y="1183"/>
                    </a:moveTo>
                    <a:cubicBezTo>
                      <a:pt x="104" y="1183"/>
                      <a:pt x="67" y="1169"/>
                      <a:pt x="40" y="1143"/>
                    </a:cubicBezTo>
                    <a:cubicBezTo>
                      <a:pt x="14" y="1118"/>
                      <a:pt x="0" y="1085"/>
                      <a:pt x="0" y="1051"/>
                    </a:cubicBezTo>
                    <a:cubicBezTo>
                      <a:pt x="0" y="45"/>
                      <a:pt x="0" y="45"/>
                      <a:pt x="0" y="45"/>
                    </a:cubicBezTo>
                    <a:cubicBezTo>
                      <a:pt x="0" y="20"/>
                      <a:pt x="20" y="0"/>
                      <a:pt x="45" y="0"/>
                    </a:cubicBezTo>
                    <a:cubicBezTo>
                      <a:pt x="70" y="0"/>
                      <a:pt x="90" y="20"/>
                      <a:pt x="90" y="45"/>
                    </a:cubicBezTo>
                    <a:cubicBezTo>
                      <a:pt x="90" y="1051"/>
                      <a:pt x="90" y="1051"/>
                      <a:pt x="90" y="1051"/>
                    </a:cubicBezTo>
                    <a:cubicBezTo>
                      <a:pt x="90" y="1060"/>
                      <a:pt x="95" y="1070"/>
                      <a:pt x="103" y="1077"/>
                    </a:cubicBezTo>
                    <a:cubicBezTo>
                      <a:pt x="114" y="1088"/>
                      <a:pt x="129" y="1093"/>
                      <a:pt x="145" y="1093"/>
                    </a:cubicBezTo>
                    <a:cubicBezTo>
                      <a:pt x="170" y="1092"/>
                      <a:pt x="189" y="1073"/>
                      <a:pt x="189" y="1051"/>
                    </a:cubicBezTo>
                    <a:cubicBezTo>
                      <a:pt x="189" y="1007"/>
                      <a:pt x="189" y="1007"/>
                      <a:pt x="189" y="1007"/>
                    </a:cubicBezTo>
                    <a:cubicBezTo>
                      <a:pt x="189" y="982"/>
                      <a:pt x="209" y="962"/>
                      <a:pt x="234" y="962"/>
                    </a:cubicBezTo>
                    <a:cubicBezTo>
                      <a:pt x="259" y="962"/>
                      <a:pt x="279" y="982"/>
                      <a:pt x="279" y="1007"/>
                    </a:cubicBezTo>
                    <a:cubicBezTo>
                      <a:pt x="279" y="1051"/>
                      <a:pt x="279" y="1051"/>
                      <a:pt x="279" y="1051"/>
                    </a:cubicBezTo>
                    <a:cubicBezTo>
                      <a:pt x="279" y="1122"/>
                      <a:pt x="222" y="1180"/>
                      <a:pt x="149" y="1183"/>
                    </a:cubicBezTo>
                    <a:cubicBezTo>
                      <a:pt x="147" y="1183"/>
                      <a:pt x="144" y="1183"/>
                      <a:pt x="142" y="1183"/>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Freeform 6"/>
              <p:cNvSpPr/>
              <p:nvPr/>
            </p:nvSpPr>
            <p:spPr bwMode="auto">
              <a:xfrm rot="18900000">
                <a:off x="406276" y="3369422"/>
                <a:ext cx="2116138" cy="1936750"/>
              </a:xfrm>
              <a:custGeom>
                <a:avLst/>
                <a:gdLst>
                  <a:gd name="T0" fmla="*/ 563 w 563"/>
                  <a:gd name="T1" fmla="*/ 0 h 515"/>
                  <a:gd name="T2" fmla="*/ 0 w 563"/>
                  <a:gd name="T3" fmla="*/ 482 h 515"/>
                  <a:gd name="T4" fmla="*/ 113 w 563"/>
                  <a:gd name="T5" fmla="*/ 474 h 515"/>
                  <a:gd name="T6" fmla="*/ 367 w 563"/>
                  <a:gd name="T7" fmla="*/ 515 h 515"/>
                  <a:gd name="T8" fmla="*/ 563 w 563"/>
                  <a:gd name="T9" fmla="*/ 0 h 515"/>
                </a:gdLst>
                <a:ahLst/>
                <a:cxnLst>
                  <a:cxn ang="0">
                    <a:pos x="T0" y="T1"/>
                  </a:cxn>
                  <a:cxn ang="0">
                    <a:pos x="T2" y="T3"/>
                  </a:cxn>
                  <a:cxn ang="0">
                    <a:pos x="T4" y="T5"/>
                  </a:cxn>
                  <a:cxn ang="0">
                    <a:pos x="T6" y="T7"/>
                  </a:cxn>
                  <a:cxn ang="0">
                    <a:pos x="T8" y="T9"/>
                  </a:cxn>
                </a:cxnLst>
                <a:rect l="0" t="0" r="r" b="b"/>
                <a:pathLst>
                  <a:path w="563" h="515">
                    <a:moveTo>
                      <a:pt x="563" y="0"/>
                    </a:moveTo>
                    <a:cubicBezTo>
                      <a:pt x="283" y="47"/>
                      <a:pt x="61" y="238"/>
                      <a:pt x="0" y="482"/>
                    </a:cubicBezTo>
                    <a:cubicBezTo>
                      <a:pt x="37" y="477"/>
                      <a:pt x="74" y="474"/>
                      <a:pt x="113" y="474"/>
                    </a:cubicBezTo>
                    <a:cubicBezTo>
                      <a:pt x="202" y="474"/>
                      <a:pt x="288" y="489"/>
                      <a:pt x="367" y="515"/>
                    </a:cubicBezTo>
                    <a:cubicBezTo>
                      <a:pt x="372" y="384"/>
                      <a:pt x="406" y="170"/>
                      <a:pt x="563"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7"/>
              <p:cNvSpPr/>
              <p:nvPr/>
            </p:nvSpPr>
            <p:spPr bwMode="auto">
              <a:xfrm rot="18900000">
                <a:off x="1586775" y="2209992"/>
                <a:ext cx="1973263" cy="1997075"/>
              </a:xfrm>
              <a:custGeom>
                <a:avLst/>
                <a:gdLst>
                  <a:gd name="T0" fmla="*/ 251 w 525"/>
                  <a:gd name="T1" fmla="*/ 0 h 531"/>
                  <a:gd name="T2" fmla="*/ 242 w 525"/>
                  <a:gd name="T3" fmla="*/ 0 h 531"/>
                  <a:gd name="T4" fmla="*/ 0 w 525"/>
                  <a:gd name="T5" fmla="*/ 529 h 531"/>
                  <a:gd name="T6" fmla="*/ 259 w 525"/>
                  <a:gd name="T7" fmla="*/ 486 h 531"/>
                  <a:gd name="T8" fmla="*/ 525 w 525"/>
                  <a:gd name="T9" fmla="*/ 531 h 531"/>
                  <a:gd name="T10" fmla="*/ 251 w 525"/>
                  <a:gd name="T11" fmla="*/ 0 h 531"/>
                </a:gdLst>
                <a:ahLst/>
                <a:cxnLst>
                  <a:cxn ang="0">
                    <a:pos x="T0" y="T1"/>
                  </a:cxn>
                  <a:cxn ang="0">
                    <a:pos x="T2" y="T3"/>
                  </a:cxn>
                  <a:cxn ang="0">
                    <a:pos x="T4" y="T5"/>
                  </a:cxn>
                  <a:cxn ang="0">
                    <a:pos x="T6" y="T7"/>
                  </a:cxn>
                  <a:cxn ang="0">
                    <a:pos x="T8" y="T9"/>
                  </a:cxn>
                  <a:cxn ang="0">
                    <a:pos x="T10" y="T11"/>
                  </a:cxn>
                </a:cxnLst>
                <a:rect l="0" t="0" r="r" b="b"/>
                <a:pathLst>
                  <a:path w="525" h="531">
                    <a:moveTo>
                      <a:pt x="251" y="0"/>
                    </a:moveTo>
                    <a:cubicBezTo>
                      <a:pt x="248" y="0"/>
                      <a:pt x="245" y="0"/>
                      <a:pt x="242" y="0"/>
                    </a:cubicBezTo>
                    <a:cubicBezTo>
                      <a:pt x="45" y="161"/>
                      <a:pt x="5" y="394"/>
                      <a:pt x="0" y="529"/>
                    </a:cubicBezTo>
                    <a:cubicBezTo>
                      <a:pt x="81" y="501"/>
                      <a:pt x="168" y="486"/>
                      <a:pt x="259" y="486"/>
                    </a:cubicBezTo>
                    <a:cubicBezTo>
                      <a:pt x="353" y="486"/>
                      <a:pt x="443" y="502"/>
                      <a:pt x="525" y="531"/>
                    </a:cubicBezTo>
                    <a:cubicBezTo>
                      <a:pt x="516" y="396"/>
                      <a:pt x="467" y="155"/>
                      <a:pt x="251"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8" name="Freeform 8"/>
            <p:cNvSpPr/>
            <p:nvPr/>
          </p:nvSpPr>
          <p:spPr bwMode="auto">
            <a:xfrm rot="18900000">
              <a:off x="2552159" y="1164961"/>
              <a:ext cx="2195513" cy="1943100"/>
            </a:xfrm>
            <a:custGeom>
              <a:avLst/>
              <a:gdLst>
                <a:gd name="T0" fmla="*/ 0 w 584"/>
                <a:gd name="T1" fmla="*/ 0 h 517"/>
                <a:gd name="T2" fmla="*/ 223 w 584"/>
                <a:gd name="T3" fmla="*/ 517 h 517"/>
                <a:gd name="T4" fmla="*/ 471 w 584"/>
                <a:gd name="T5" fmla="*/ 478 h 517"/>
                <a:gd name="T6" fmla="*/ 584 w 584"/>
                <a:gd name="T7" fmla="*/ 486 h 517"/>
                <a:gd name="T8" fmla="*/ 0 w 584"/>
                <a:gd name="T9" fmla="*/ 0 h 517"/>
              </a:gdLst>
              <a:ahLst/>
              <a:cxnLst>
                <a:cxn ang="0">
                  <a:pos x="T0" y="T1"/>
                </a:cxn>
                <a:cxn ang="0">
                  <a:pos x="T2" y="T3"/>
                </a:cxn>
                <a:cxn ang="0">
                  <a:pos x="T4" y="T5"/>
                </a:cxn>
                <a:cxn ang="0">
                  <a:pos x="T6" y="T7"/>
                </a:cxn>
                <a:cxn ang="0">
                  <a:pos x="T8" y="T9"/>
                </a:cxn>
              </a:cxnLst>
              <a:rect l="0" t="0" r="r" b="b"/>
              <a:pathLst>
                <a:path w="584" h="517">
                  <a:moveTo>
                    <a:pt x="0" y="0"/>
                  </a:moveTo>
                  <a:cubicBezTo>
                    <a:pt x="170" y="167"/>
                    <a:pt x="213" y="386"/>
                    <a:pt x="223" y="517"/>
                  </a:cubicBezTo>
                  <a:cubicBezTo>
                    <a:pt x="300" y="492"/>
                    <a:pt x="384" y="478"/>
                    <a:pt x="471" y="478"/>
                  </a:cubicBezTo>
                  <a:cubicBezTo>
                    <a:pt x="509" y="478"/>
                    <a:pt x="547" y="481"/>
                    <a:pt x="584" y="486"/>
                  </a:cubicBezTo>
                  <a:cubicBezTo>
                    <a:pt x="521" y="236"/>
                    <a:pt x="290" y="42"/>
                    <a:pt x="0"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Oval 12"/>
          <p:cNvSpPr>
            <a:spLocks noChangeArrowheads="1"/>
          </p:cNvSpPr>
          <p:nvPr/>
        </p:nvSpPr>
        <p:spPr bwMode="auto">
          <a:xfrm>
            <a:off x="6987480" y="4241442"/>
            <a:ext cx="189809" cy="18983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Oval 13"/>
          <p:cNvSpPr>
            <a:spLocks noChangeArrowheads="1"/>
          </p:cNvSpPr>
          <p:nvPr/>
        </p:nvSpPr>
        <p:spPr bwMode="auto">
          <a:xfrm>
            <a:off x="6987480" y="5301555"/>
            <a:ext cx="189809" cy="189833"/>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Oval 14"/>
          <p:cNvSpPr>
            <a:spLocks noChangeArrowheads="1"/>
          </p:cNvSpPr>
          <p:nvPr/>
        </p:nvSpPr>
        <p:spPr bwMode="auto">
          <a:xfrm>
            <a:off x="9794790" y="4219231"/>
            <a:ext cx="189809" cy="189833"/>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15"/>
          <p:cNvSpPr txBox="1"/>
          <p:nvPr/>
        </p:nvSpPr>
        <p:spPr>
          <a:xfrm>
            <a:off x="7228172" y="4090325"/>
            <a:ext cx="1077539" cy="338554"/>
          </a:xfrm>
          <a:prstGeom prst="rect">
            <a:avLst/>
          </a:prstGeom>
          <a:noFill/>
        </p:spPr>
        <p:txBody>
          <a:bodyPr wrap="none" rtlCol="0">
            <a:spAutoFit/>
          </a:bodyPr>
          <a:lstStyle/>
          <a:p>
            <a:r>
              <a:rPr lang="en-US" altLang="zh-CN" sz="160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a:t>
            </a:r>
            <a:endParaRPr lang="id-ID" altLang="zh-CN" sz="16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6" name="TextBox 16"/>
          <p:cNvSpPr txBox="1"/>
          <p:nvPr/>
        </p:nvSpPr>
        <p:spPr>
          <a:xfrm>
            <a:off x="7228173" y="4359423"/>
            <a:ext cx="2566617" cy="718082"/>
          </a:xfrm>
          <a:prstGeom prst="rect">
            <a:avLst/>
          </a:prstGeom>
          <a:noFill/>
        </p:spPr>
        <p:txBody>
          <a:bodyPr wrap="square" rtlCol="0">
            <a:spAutoFit/>
          </a:bodyPr>
          <a:lstStyle/>
          <a:p>
            <a:pPr>
              <a:lnSpc>
                <a:spcPct val="130000"/>
              </a:lnSpc>
            </a:pPr>
            <a:r>
              <a:rPr lang="en-US" altLang="zh-CN"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The content of the text should be summarized and refined. It is suggested to be related to the title and conform to the overall language style.</a:t>
            </a:r>
            <a:endParaRPr lang="zh-CN" altLang="en-US"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7" name="TextBox 17"/>
          <p:cNvSpPr txBox="1"/>
          <p:nvPr/>
        </p:nvSpPr>
        <p:spPr>
          <a:xfrm>
            <a:off x="7228172" y="5156111"/>
            <a:ext cx="1077539" cy="338554"/>
          </a:xfrm>
          <a:prstGeom prst="rect">
            <a:avLst/>
          </a:prstGeom>
          <a:noFill/>
        </p:spPr>
        <p:txBody>
          <a:bodyPr wrap="none" rtlCol="0">
            <a:spAutoFit/>
          </a:bodyPr>
          <a:lstStyle/>
          <a:p>
            <a:r>
              <a:rPr lang="en-US" altLang="zh-CN" sz="160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a:t>
            </a:r>
            <a:endParaRPr lang="id-ID" altLang="zh-CN" sz="16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8" name="TextBox 18"/>
          <p:cNvSpPr txBox="1"/>
          <p:nvPr/>
        </p:nvSpPr>
        <p:spPr>
          <a:xfrm>
            <a:off x="7228173" y="5425208"/>
            <a:ext cx="2566617" cy="718082"/>
          </a:xfrm>
          <a:prstGeom prst="rect">
            <a:avLst/>
          </a:prstGeom>
          <a:noFill/>
        </p:spPr>
        <p:txBody>
          <a:bodyPr wrap="square" rtlCol="0">
            <a:spAutoFit/>
          </a:bodyPr>
          <a:lstStyle/>
          <a:p>
            <a:pPr>
              <a:lnSpc>
                <a:spcPct val="130000"/>
              </a:lnSpc>
            </a:pPr>
            <a:r>
              <a:rPr lang="en-US" altLang="zh-CN"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The content of the text should be summarized and refined. It is suggested to be related to the title and conform to the overall language style.</a:t>
            </a:r>
            <a:endParaRPr lang="zh-CN" altLang="en-US"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9" name="TextBox 19"/>
          <p:cNvSpPr txBox="1"/>
          <p:nvPr/>
        </p:nvSpPr>
        <p:spPr>
          <a:xfrm>
            <a:off x="10035482" y="4090325"/>
            <a:ext cx="1077539" cy="338554"/>
          </a:xfrm>
          <a:prstGeom prst="rect">
            <a:avLst/>
          </a:prstGeom>
          <a:noFill/>
        </p:spPr>
        <p:txBody>
          <a:bodyPr wrap="none" rtlCol="0">
            <a:spAutoFit/>
          </a:bodyPr>
          <a:lstStyle/>
          <a:p>
            <a:r>
              <a:rPr lang="en-US" altLang="zh-CN" sz="160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a:t>
            </a:r>
            <a:endParaRPr lang="id-ID" altLang="zh-CN" sz="16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0" name="TextBox 20"/>
          <p:cNvSpPr txBox="1"/>
          <p:nvPr/>
        </p:nvSpPr>
        <p:spPr>
          <a:xfrm>
            <a:off x="10035482" y="4359423"/>
            <a:ext cx="2566617" cy="718082"/>
          </a:xfrm>
          <a:prstGeom prst="rect">
            <a:avLst/>
          </a:prstGeom>
          <a:noFill/>
        </p:spPr>
        <p:txBody>
          <a:bodyPr wrap="square" rtlCol="0">
            <a:spAutoFit/>
          </a:bodyPr>
          <a:lstStyle/>
          <a:p>
            <a:pPr>
              <a:lnSpc>
                <a:spcPct val="130000"/>
              </a:lnSpc>
            </a:pPr>
            <a:r>
              <a:rPr lang="en-US" altLang="zh-CN"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The content of the text should be summarized and refined. It is suggested to be related to the title and conform to the overall language style.</a:t>
            </a:r>
            <a:endParaRPr lang="zh-CN" altLang="en-US" sz="8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1" name="TextBox 21"/>
          <p:cNvSpPr txBox="1"/>
          <p:nvPr/>
        </p:nvSpPr>
        <p:spPr>
          <a:xfrm rot="2720362">
            <a:off x="3707161" y="4941960"/>
            <a:ext cx="1077539" cy="338554"/>
          </a:xfrm>
          <a:prstGeom prst="rect">
            <a:avLst/>
          </a:prstGeom>
          <a:noFill/>
        </p:spPr>
        <p:txBody>
          <a:bodyPr wrap="none" rtlCol="0">
            <a:spAutoFit/>
          </a:bodyPr>
          <a:lstStyle/>
          <a:p>
            <a:r>
              <a:rPr lang="en-US" altLang="zh-CN" sz="1600" b="1">
                <a:solidFill>
                  <a:schemeClr val="bg1"/>
                </a:solidFill>
                <a:latin typeface="Yeseva One" panose="00000500000000000000" pitchFamily="2" charset="0"/>
                <a:ea typeface="微软雅黑" panose="020B0503020204020204" pitchFamily="34" charset="-122"/>
                <a:sym typeface="Arial" panose="020B0604020202020204" pitchFamily="34" charset="0"/>
              </a:rPr>
              <a:t>Add title</a:t>
            </a:r>
            <a:endParaRPr lang="id-ID" altLang="zh-CN" sz="1600"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2" name="TextBox 22"/>
          <p:cNvSpPr txBox="1"/>
          <p:nvPr/>
        </p:nvSpPr>
        <p:spPr>
          <a:xfrm>
            <a:off x="6987479" y="2885959"/>
            <a:ext cx="4901691" cy="790858"/>
          </a:xfrm>
          <a:prstGeom prst="rect">
            <a:avLst/>
          </a:prstGeom>
          <a:noFill/>
        </p:spPr>
        <p:txBody>
          <a:bodyPr wrap="square" rtlCol="0">
            <a:spAutoFit/>
          </a:bodyPr>
          <a:lstStyle/>
          <a:p>
            <a:pPr>
              <a:lnSpc>
                <a:spcPct val="130000"/>
              </a:lnSpc>
            </a:pPr>
            <a:r>
              <a:rPr lang="en-US" altLang="zh-CN" sz="12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rPr>
              <a:t>The content of the text should be summarized and refined. It is suggested to be related to the title and conform to the overall language style.</a:t>
            </a:r>
            <a:endParaRPr lang="zh-CN" altLang="en-US" sz="1200" kern="3000" spc="33"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3" name="TextBox 23"/>
          <p:cNvSpPr txBox="1"/>
          <p:nvPr/>
        </p:nvSpPr>
        <p:spPr>
          <a:xfrm>
            <a:off x="6987481" y="2574136"/>
            <a:ext cx="1127232" cy="351635"/>
          </a:xfrm>
          <a:prstGeom prst="rect">
            <a:avLst/>
          </a:prstGeom>
          <a:noFill/>
        </p:spPr>
        <p:txBody>
          <a:bodyPr wrap="none" rtlCol="0">
            <a:spAutoFit/>
          </a:bodyPr>
          <a:lstStyle/>
          <a:p>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title</a:t>
            </a:r>
            <a:endParaRPr lang="id-ID"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44" name="Freeform 12"/>
          <p:cNvSpPr>
            <a:spLocks noEditPoints="1"/>
          </p:cNvSpPr>
          <p:nvPr/>
        </p:nvSpPr>
        <p:spPr bwMode="auto">
          <a:xfrm rot="20105549">
            <a:off x="1289555" y="4657249"/>
            <a:ext cx="588414" cy="455844"/>
          </a:xfrm>
          <a:custGeom>
            <a:avLst/>
            <a:gdLst>
              <a:gd name="T0" fmla="*/ 251 w 559"/>
              <a:gd name="T1" fmla="*/ 433 h 433"/>
              <a:gd name="T2" fmla="*/ 112 w 559"/>
              <a:gd name="T3" fmla="*/ 433 h 433"/>
              <a:gd name="T4" fmla="*/ 112 w 559"/>
              <a:gd name="T5" fmla="*/ 255 h 433"/>
              <a:gd name="T6" fmla="*/ 0 w 559"/>
              <a:gd name="T7" fmla="*/ 255 h 433"/>
              <a:gd name="T8" fmla="*/ 287 w 559"/>
              <a:gd name="T9" fmla="*/ 0 h 433"/>
              <a:gd name="T10" fmla="*/ 344 w 559"/>
              <a:gd name="T11" fmla="*/ 52 h 433"/>
              <a:gd name="T12" fmla="*/ 344 w 559"/>
              <a:gd name="T13" fmla="*/ 42 h 433"/>
              <a:gd name="T14" fmla="*/ 431 w 559"/>
              <a:gd name="T15" fmla="*/ 42 h 433"/>
              <a:gd name="T16" fmla="*/ 431 w 559"/>
              <a:gd name="T17" fmla="*/ 125 h 433"/>
              <a:gd name="T18" fmla="*/ 559 w 559"/>
              <a:gd name="T19" fmla="*/ 255 h 433"/>
              <a:gd name="T20" fmla="*/ 460 w 559"/>
              <a:gd name="T21" fmla="*/ 255 h 433"/>
              <a:gd name="T22" fmla="*/ 460 w 559"/>
              <a:gd name="T23" fmla="*/ 428 h 433"/>
              <a:gd name="T24" fmla="*/ 320 w 559"/>
              <a:gd name="T25" fmla="*/ 428 h 433"/>
              <a:gd name="T26" fmla="*/ 320 w 559"/>
              <a:gd name="T27" fmla="*/ 312 h 433"/>
              <a:gd name="T28" fmla="*/ 251 w 559"/>
              <a:gd name="T29" fmla="*/ 312 h 433"/>
              <a:gd name="T30" fmla="*/ 251 w 559"/>
              <a:gd name="T31" fmla="*/ 433 h 433"/>
              <a:gd name="T32" fmla="*/ 142 w 559"/>
              <a:gd name="T33" fmla="*/ 400 h 433"/>
              <a:gd name="T34" fmla="*/ 221 w 559"/>
              <a:gd name="T35" fmla="*/ 400 h 433"/>
              <a:gd name="T36" fmla="*/ 221 w 559"/>
              <a:gd name="T37" fmla="*/ 279 h 433"/>
              <a:gd name="T38" fmla="*/ 351 w 559"/>
              <a:gd name="T39" fmla="*/ 279 h 433"/>
              <a:gd name="T40" fmla="*/ 351 w 559"/>
              <a:gd name="T41" fmla="*/ 397 h 433"/>
              <a:gd name="T42" fmla="*/ 429 w 559"/>
              <a:gd name="T43" fmla="*/ 397 h 433"/>
              <a:gd name="T44" fmla="*/ 429 w 559"/>
              <a:gd name="T45" fmla="*/ 222 h 433"/>
              <a:gd name="T46" fmla="*/ 481 w 559"/>
              <a:gd name="T47" fmla="*/ 222 h 433"/>
              <a:gd name="T48" fmla="*/ 398 w 559"/>
              <a:gd name="T49" fmla="*/ 137 h 433"/>
              <a:gd name="T50" fmla="*/ 398 w 559"/>
              <a:gd name="T51" fmla="*/ 73 h 433"/>
              <a:gd name="T52" fmla="*/ 377 w 559"/>
              <a:gd name="T53" fmla="*/ 73 h 433"/>
              <a:gd name="T54" fmla="*/ 377 w 559"/>
              <a:gd name="T55" fmla="*/ 125 h 433"/>
              <a:gd name="T56" fmla="*/ 287 w 559"/>
              <a:gd name="T57" fmla="*/ 42 h 433"/>
              <a:gd name="T58" fmla="*/ 86 w 559"/>
              <a:gd name="T59" fmla="*/ 222 h 433"/>
              <a:gd name="T60" fmla="*/ 142 w 559"/>
              <a:gd name="T61" fmla="*/ 222 h 433"/>
              <a:gd name="T62" fmla="*/ 142 w 559"/>
              <a:gd name="T63" fmla="*/ 40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9" h="433">
                <a:moveTo>
                  <a:pt x="251" y="433"/>
                </a:moveTo>
                <a:lnTo>
                  <a:pt x="112" y="433"/>
                </a:lnTo>
                <a:lnTo>
                  <a:pt x="112" y="255"/>
                </a:lnTo>
                <a:lnTo>
                  <a:pt x="0" y="255"/>
                </a:lnTo>
                <a:lnTo>
                  <a:pt x="287" y="0"/>
                </a:lnTo>
                <a:lnTo>
                  <a:pt x="344" y="52"/>
                </a:lnTo>
                <a:lnTo>
                  <a:pt x="344" y="42"/>
                </a:lnTo>
                <a:lnTo>
                  <a:pt x="431" y="42"/>
                </a:lnTo>
                <a:lnTo>
                  <a:pt x="431" y="125"/>
                </a:lnTo>
                <a:lnTo>
                  <a:pt x="559" y="255"/>
                </a:lnTo>
                <a:lnTo>
                  <a:pt x="460" y="255"/>
                </a:lnTo>
                <a:lnTo>
                  <a:pt x="460" y="428"/>
                </a:lnTo>
                <a:lnTo>
                  <a:pt x="320" y="428"/>
                </a:lnTo>
                <a:lnTo>
                  <a:pt x="320" y="312"/>
                </a:lnTo>
                <a:lnTo>
                  <a:pt x="251" y="312"/>
                </a:lnTo>
                <a:lnTo>
                  <a:pt x="251" y="433"/>
                </a:lnTo>
                <a:close/>
                <a:moveTo>
                  <a:pt x="142" y="400"/>
                </a:moveTo>
                <a:lnTo>
                  <a:pt x="221" y="400"/>
                </a:lnTo>
                <a:lnTo>
                  <a:pt x="221" y="279"/>
                </a:lnTo>
                <a:lnTo>
                  <a:pt x="351" y="279"/>
                </a:lnTo>
                <a:lnTo>
                  <a:pt x="351" y="397"/>
                </a:lnTo>
                <a:lnTo>
                  <a:pt x="429" y="397"/>
                </a:lnTo>
                <a:lnTo>
                  <a:pt x="429" y="222"/>
                </a:lnTo>
                <a:lnTo>
                  <a:pt x="481" y="222"/>
                </a:lnTo>
                <a:lnTo>
                  <a:pt x="398" y="137"/>
                </a:lnTo>
                <a:lnTo>
                  <a:pt x="398" y="73"/>
                </a:lnTo>
                <a:lnTo>
                  <a:pt x="377" y="73"/>
                </a:lnTo>
                <a:lnTo>
                  <a:pt x="377" y="125"/>
                </a:lnTo>
                <a:lnTo>
                  <a:pt x="287" y="42"/>
                </a:lnTo>
                <a:lnTo>
                  <a:pt x="86" y="222"/>
                </a:lnTo>
                <a:lnTo>
                  <a:pt x="142" y="222"/>
                </a:lnTo>
                <a:lnTo>
                  <a:pt x="142" y="400"/>
                </a:lnTo>
                <a:close/>
              </a:path>
            </a:pathLst>
          </a:custGeom>
          <a:solidFill>
            <a:schemeClr val="bg1"/>
          </a:solidFill>
          <a:ln>
            <a:noFill/>
          </a:ln>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45" name="Group 41"/>
          <p:cNvGrpSpPr/>
          <p:nvPr/>
        </p:nvGrpSpPr>
        <p:grpSpPr>
          <a:xfrm>
            <a:off x="2583276" y="3377526"/>
            <a:ext cx="473052" cy="460411"/>
            <a:chOff x="4011613" y="6192838"/>
            <a:chExt cx="709613" cy="690562"/>
          </a:xfrm>
          <a:solidFill>
            <a:schemeClr val="bg1"/>
          </a:solidFill>
        </p:grpSpPr>
        <p:sp>
          <p:nvSpPr>
            <p:cNvPr id="46" name="Freeform 20"/>
            <p:cNvSpPr/>
            <p:nvPr/>
          </p:nvSpPr>
          <p:spPr bwMode="auto">
            <a:xfrm>
              <a:off x="4368801" y="6203950"/>
              <a:ext cx="255588" cy="225425"/>
            </a:xfrm>
            <a:custGeom>
              <a:avLst/>
              <a:gdLst>
                <a:gd name="T0" fmla="*/ 53 w 68"/>
                <a:gd name="T1" fmla="*/ 31 h 60"/>
                <a:gd name="T2" fmla="*/ 48 w 68"/>
                <a:gd name="T3" fmla="*/ 23 h 60"/>
                <a:gd name="T4" fmla="*/ 41 w 68"/>
                <a:gd name="T5" fmla="*/ 8 h 60"/>
                <a:gd name="T6" fmla="*/ 38 w 68"/>
                <a:gd name="T7" fmla="*/ 5 h 60"/>
                <a:gd name="T8" fmla="*/ 26 w 68"/>
                <a:gd name="T9" fmla="*/ 1 h 60"/>
                <a:gd name="T10" fmla="*/ 4 w 68"/>
                <a:gd name="T11" fmla="*/ 20 h 60"/>
                <a:gd name="T12" fmla="*/ 0 w 68"/>
                <a:gd name="T13" fmla="*/ 27 h 60"/>
                <a:gd name="T14" fmla="*/ 14 w 68"/>
                <a:gd name="T15" fmla="*/ 52 h 60"/>
                <a:gd name="T16" fmla="*/ 2 w 68"/>
                <a:gd name="T17" fmla="*/ 60 h 60"/>
                <a:gd name="T18" fmla="*/ 46 w 68"/>
                <a:gd name="T19" fmla="*/ 60 h 60"/>
                <a:gd name="T20" fmla="*/ 68 w 68"/>
                <a:gd name="T21" fmla="*/ 22 h 60"/>
                <a:gd name="T22" fmla="*/ 53 w 68"/>
                <a:gd name="T23" fmla="*/ 3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0">
                  <a:moveTo>
                    <a:pt x="53" y="31"/>
                  </a:moveTo>
                  <a:cubicBezTo>
                    <a:pt x="51" y="28"/>
                    <a:pt x="50" y="26"/>
                    <a:pt x="48" y="23"/>
                  </a:cubicBezTo>
                  <a:cubicBezTo>
                    <a:pt x="46" y="18"/>
                    <a:pt x="43" y="13"/>
                    <a:pt x="41" y="8"/>
                  </a:cubicBezTo>
                  <a:cubicBezTo>
                    <a:pt x="40" y="7"/>
                    <a:pt x="39" y="6"/>
                    <a:pt x="38" y="5"/>
                  </a:cubicBezTo>
                  <a:cubicBezTo>
                    <a:pt x="35" y="1"/>
                    <a:pt x="30" y="0"/>
                    <a:pt x="26" y="1"/>
                  </a:cubicBezTo>
                  <a:cubicBezTo>
                    <a:pt x="13" y="2"/>
                    <a:pt x="4" y="19"/>
                    <a:pt x="4" y="20"/>
                  </a:cubicBezTo>
                  <a:cubicBezTo>
                    <a:pt x="0" y="27"/>
                    <a:pt x="0" y="27"/>
                    <a:pt x="0" y="27"/>
                  </a:cubicBezTo>
                  <a:cubicBezTo>
                    <a:pt x="3" y="32"/>
                    <a:pt x="14" y="52"/>
                    <a:pt x="14" y="52"/>
                  </a:cubicBezTo>
                  <a:cubicBezTo>
                    <a:pt x="2" y="60"/>
                    <a:pt x="2" y="60"/>
                    <a:pt x="2" y="60"/>
                  </a:cubicBezTo>
                  <a:cubicBezTo>
                    <a:pt x="46" y="60"/>
                    <a:pt x="46" y="60"/>
                    <a:pt x="46" y="60"/>
                  </a:cubicBezTo>
                  <a:cubicBezTo>
                    <a:pt x="68" y="22"/>
                    <a:pt x="68" y="22"/>
                    <a:pt x="68" y="22"/>
                  </a:cubicBezTo>
                  <a:lnTo>
                    <a:pt x="53"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Freeform 21"/>
            <p:cNvSpPr/>
            <p:nvPr/>
          </p:nvSpPr>
          <p:spPr bwMode="auto">
            <a:xfrm>
              <a:off x="4119563" y="6192838"/>
              <a:ext cx="304800" cy="242888"/>
            </a:xfrm>
            <a:custGeom>
              <a:avLst/>
              <a:gdLst>
                <a:gd name="T0" fmla="*/ 65 w 81"/>
                <a:gd name="T1" fmla="*/ 20 h 65"/>
                <a:gd name="T2" fmla="*/ 81 w 81"/>
                <a:gd name="T3" fmla="*/ 1 h 65"/>
                <a:gd name="T4" fmla="*/ 80 w 81"/>
                <a:gd name="T5" fmla="*/ 1 h 65"/>
                <a:gd name="T6" fmla="*/ 42 w 81"/>
                <a:gd name="T7" fmla="*/ 0 h 65"/>
                <a:gd name="T8" fmla="*/ 18 w 81"/>
                <a:gd name="T9" fmla="*/ 12 h 65"/>
                <a:gd name="T10" fmla="*/ 0 w 81"/>
                <a:gd name="T11" fmla="*/ 43 h 65"/>
                <a:gd name="T12" fmla="*/ 40 w 81"/>
                <a:gd name="T13" fmla="*/ 65 h 65"/>
                <a:gd name="T14" fmla="*/ 65 w 81"/>
                <a:gd name="T15" fmla="*/ 2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65" y="20"/>
                  </a:moveTo>
                  <a:cubicBezTo>
                    <a:pt x="68" y="14"/>
                    <a:pt x="74" y="6"/>
                    <a:pt x="81" y="1"/>
                  </a:cubicBezTo>
                  <a:cubicBezTo>
                    <a:pt x="81" y="1"/>
                    <a:pt x="80" y="1"/>
                    <a:pt x="80" y="1"/>
                  </a:cubicBezTo>
                  <a:cubicBezTo>
                    <a:pt x="80" y="1"/>
                    <a:pt x="57" y="1"/>
                    <a:pt x="42" y="0"/>
                  </a:cubicBezTo>
                  <a:cubicBezTo>
                    <a:pt x="31" y="0"/>
                    <a:pt x="22" y="5"/>
                    <a:pt x="18" y="12"/>
                  </a:cubicBezTo>
                  <a:cubicBezTo>
                    <a:pt x="0" y="43"/>
                    <a:pt x="0" y="43"/>
                    <a:pt x="0" y="43"/>
                  </a:cubicBezTo>
                  <a:cubicBezTo>
                    <a:pt x="40" y="65"/>
                    <a:pt x="40" y="65"/>
                    <a:pt x="40" y="65"/>
                  </a:cubicBezTo>
                  <a:cubicBezTo>
                    <a:pt x="44" y="57"/>
                    <a:pt x="65" y="20"/>
                    <a:pt x="6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Freeform 22"/>
            <p:cNvSpPr/>
            <p:nvPr/>
          </p:nvSpPr>
          <p:spPr bwMode="auto">
            <a:xfrm>
              <a:off x="4011613" y="6429375"/>
              <a:ext cx="250825" cy="214313"/>
            </a:xfrm>
            <a:custGeom>
              <a:avLst/>
              <a:gdLst>
                <a:gd name="T0" fmla="*/ 17 w 67"/>
                <a:gd name="T1" fmla="*/ 9 h 57"/>
                <a:gd name="T2" fmla="*/ 12 w 67"/>
                <a:gd name="T3" fmla="*/ 16 h 57"/>
                <a:gd name="T4" fmla="*/ 3 w 67"/>
                <a:gd name="T5" fmla="*/ 30 h 57"/>
                <a:gd name="T6" fmla="*/ 1 w 67"/>
                <a:gd name="T7" fmla="*/ 34 h 57"/>
                <a:gd name="T8" fmla="*/ 3 w 67"/>
                <a:gd name="T9" fmla="*/ 47 h 57"/>
                <a:gd name="T10" fmla="*/ 30 w 67"/>
                <a:gd name="T11" fmla="*/ 56 h 57"/>
                <a:gd name="T12" fmla="*/ 38 w 67"/>
                <a:gd name="T13" fmla="*/ 56 h 57"/>
                <a:gd name="T14" fmla="*/ 54 w 67"/>
                <a:gd name="T15" fmla="*/ 32 h 57"/>
                <a:gd name="T16" fmla="*/ 67 w 67"/>
                <a:gd name="T17" fmla="*/ 40 h 57"/>
                <a:gd name="T18" fmla="*/ 45 w 67"/>
                <a:gd name="T19" fmla="*/ 0 h 57"/>
                <a:gd name="T20" fmla="*/ 2 w 67"/>
                <a:gd name="T21" fmla="*/ 0 h 57"/>
                <a:gd name="T22" fmla="*/ 17 w 67"/>
                <a:gd name="T23" fmla="*/ 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57">
                  <a:moveTo>
                    <a:pt x="17" y="9"/>
                  </a:moveTo>
                  <a:cubicBezTo>
                    <a:pt x="15" y="11"/>
                    <a:pt x="14" y="14"/>
                    <a:pt x="12" y="16"/>
                  </a:cubicBezTo>
                  <a:cubicBezTo>
                    <a:pt x="9" y="21"/>
                    <a:pt x="6" y="25"/>
                    <a:pt x="3" y="30"/>
                  </a:cubicBezTo>
                  <a:cubicBezTo>
                    <a:pt x="2" y="31"/>
                    <a:pt x="1" y="33"/>
                    <a:pt x="1" y="34"/>
                  </a:cubicBezTo>
                  <a:cubicBezTo>
                    <a:pt x="0" y="38"/>
                    <a:pt x="1" y="43"/>
                    <a:pt x="3" y="47"/>
                  </a:cubicBezTo>
                  <a:cubicBezTo>
                    <a:pt x="11" y="57"/>
                    <a:pt x="30" y="56"/>
                    <a:pt x="30" y="56"/>
                  </a:cubicBezTo>
                  <a:cubicBezTo>
                    <a:pt x="38" y="56"/>
                    <a:pt x="38" y="56"/>
                    <a:pt x="38" y="56"/>
                  </a:cubicBezTo>
                  <a:cubicBezTo>
                    <a:pt x="42" y="51"/>
                    <a:pt x="54" y="32"/>
                    <a:pt x="54" y="32"/>
                  </a:cubicBezTo>
                  <a:cubicBezTo>
                    <a:pt x="67" y="40"/>
                    <a:pt x="67" y="40"/>
                    <a:pt x="67" y="40"/>
                  </a:cubicBezTo>
                  <a:cubicBezTo>
                    <a:pt x="45" y="0"/>
                    <a:pt x="45" y="0"/>
                    <a:pt x="45" y="0"/>
                  </a:cubicBezTo>
                  <a:cubicBezTo>
                    <a:pt x="2" y="0"/>
                    <a:pt x="2" y="0"/>
                    <a:pt x="2" y="0"/>
                  </a:cubicBezTo>
                  <a:lnTo>
                    <a:pt x="17"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Freeform 23"/>
            <p:cNvSpPr/>
            <p:nvPr/>
          </p:nvSpPr>
          <p:spPr bwMode="auto">
            <a:xfrm>
              <a:off x="4033838" y="6643688"/>
              <a:ext cx="285750" cy="190500"/>
            </a:xfrm>
            <a:custGeom>
              <a:avLst/>
              <a:gdLst>
                <a:gd name="T0" fmla="*/ 25 w 76"/>
                <a:gd name="T1" fmla="*/ 6 h 51"/>
                <a:gd name="T2" fmla="*/ 0 w 76"/>
                <a:gd name="T3" fmla="*/ 0 h 51"/>
                <a:gd name="T4" fmla="*/ 1 w 76"/>
                <a:gd name="T5" fmla="*/ 1 h 51"/>
                <a:gd name="T6" fmla="*/ 18 w 76"/>
                <a:gd name="T7" fmla="*/ 35 h 51"/>
                <a:gd name="T8" fmla="*/ 40 w 76"/>
                <a:gd name="T9" fmla="*/ 51 h 51"/>
                <a:gd name="T10" fmla="*/ 76 w 76"/>
                <a:gd name="T11" fmla="*/ 51 h 51"/>
                <a:gd name="T12" fmla="*/ 76 w 76"/>
                <a:gd name="T13" fmla="*/ 6 h 51"/>
                <a:gd name="T14" fmla="*/ 25 w 76"/>
                <a:gd name="T15" fmla="*/ 6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51">
                  <a:moveTo>
                    <a:pt x="25" y="6"/>
                  </a:moveTo>
                  <a:cubicBezTo>
                    <a:pt x="18" y="6"/>
                    <a:pt x="8" y="4"/>
                    <a:pt x="0" y="0"/>
                  </a:cubicBezTo>
                  <a:cubicBezTo>
                    <a:pt x="0" y="1"/>
                    <a:pt x="1" y="1"/>
                    <a:pt x="1" y="1"/>
                  </a:cubicBezTo>
                  <a:cubicBezTo>
                    <a:pt x="1" y="1"/>
                    <a:pt x="12" y="22"/>
                    <a:pt x="18" y="35"/>
                  </a:cubicBezTo>
                  <a:cubicBezTo>
                    <a:pt x="24" y="45"/>
                    <a:pt x="32" y="50"/>
                    <a:pt x="40" y="51"/>
                  </a:cubicBezTo>
                  <a:cubicBezTo>
                    <a:pt x="76" y="51"/>
                    <a:pt x="76" y="51"/>
                    <a:pt x="76" y="51"/>
                  </a:cubicBezTo>
                  <a:cubicBezTo>
                    <a:pt x="76" y="6"/>
                    <a:pt x="76" y="6"/>
                    <a:pt x="76" y="6"/>
                  </a:cubicBezTo>
                  <a:cubicBezTo>
                    <a:pt x="67" y="6"/>
                    <a:pt x="24" y="6"/>
                    <a:pt x="2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Freeform 24"/>
            <p:cNvSpPr/>
            <p:nvPr/>
          </p:nvSpPr>
          <p:spPr bwMode="auto">
            <a:xfrm>
              <a:off x="4368801" y="6597650"/>
              <a:ext cx="247650" cy="285750"/>
            </a:xfrm>
            <a:custGeom>
              <a:avLst/>
              <a:gdLst>
                <a:gd name="T0" fmla="*/ 22 w 66"/>
                <a:gd name="T1" fmla="*/ 58 h 76"/>
                <a:gd name="T2" fmla="*/ 31 w 66"/>
                <a:gd name="T3" fmla="*/ 59 h 76"/>
                <a:gd name="T4" fmla="*/ 48 w 66"/>
                <a:gd name="T5" fmla="*/ 59 h 76"/>
                <a:gd name="T6" fmla="*/ 52 w 66"/>
                <a:gd name="T7" fmla="*/ 58 h 76"/>
                <a:gd name="T8" fmla="*/ 61 w 66"/>
                <a:gd name="T9" fmla="*/ 49 h 76"/>
                <a:gd name="T10" fmla="*/ 55 w 66"/>
                <a:gd name="T11" fmla="*/ 21 h 76"/>
                <a:gd name="T12" fmla="*/ 51 w 66"/>
                <a:gd name="T13" fmla="*/ 14 h 76"/>
                <a:gd name="T14" fmla="*/ 21 w 66"/>
                <a:gd name="T15" fmla="*/ 14 h 76"/>
                <a:gd name="T16" fmla="*/ 21 w 66"/>
                <a:gd name="T17" fmla="*/ 0 h 76"/>
                <a:gd name="T18" fmla="*/ 0 w 66"/>
                <a:gd name="T19" fmla="*/ 39 h 76"/>
                <a:gd name="T20" fmla="*/ 22 w 66"/>
                <a:gd name="T21" fmla="*/ 76 h 76"/>
                <a:gd name="T22" fmla="*/ 22 w 66"/>
                <a:gd name="T23" fmla="*/ 5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76">
                  <a:moveTo>
                    <a:pt x="22" y="58"/>
                  </a:moveTo>
                  <a:cubicBezTo>
                    <a:pt x="25" y="58"/>
                    <a:pt x="28" y="59"/>
                    <a:pt x="31" y="59"/>
                  </a:cubicBezTo>
                  <a:cubicBezTo>
                    <a:pt x="36" y="59"/>
                    <a:pt x="42" y="59"/>
                    <a:pt x="48" y="59"/>
                  </a:cubicBezTo>
                  <a:cubicBezTo>
                    <a:pt x="49" y="59"/>
                    <a:pt x="50" y="59"/>
                    <a:pt x="52" y="58"/>
                  </a:cubicBezTo>
                  <a:cubicBezTo>
                    <a:pt x="56" y="57"/>
                    <a:pt x="59" y="54"/>
                    <a:pt x="61" y="49"/>
                  </a:cubicBezTo>
                  <a:cubicBezTo>
                    <a:pt x="66" y="38"/>
                    <a:pt x="55" y="21"/>
                    <a:pt x="55" y="21"/>
                  </a:cubicBezTo>
                  <a:cubicBezTo>
                    <a:pt x="51" y="14"/>
                    <a:pt x="51" y="14"/>
                    <a:pt x="51" y="14"/>
                  </a:cubicBezTo>
                  <a:cubicBezTo>
                    <a:pt x="44" y="14"/>
                    <a:pt x="21" y="14"/>
                    <a:pt x="21" y="14"/>
                  </a:cubicBezTo>
                  <a:cubicBezTo>
                    <a:pt x="21" y="0"/>
                    <a:pt x="21" y="0"/>
                    <a:pt x="21" y="0"/>
                  </a:cubicBezTo>
                  <a:cubicBezTo>
                    <a:pt x="0" y="39"/>
                    <a:pt x="0" y="39"/>
                    <a:pt x="0" y="39"/>
                  </a:cubicBezTo>
                  <a:cubicBezTo>
                    <a:pt x="22" y="76"/>
                    <a:pt x="22" y="76"/>
                    <a:pt x="22" y="76"/>
                  </a:cubicBezTo>
                  <a:lnTo>
                    <a:pt x="22"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25"/>
            <p:cNvSpPr/>
            <p:nvPr/>
          </p:nvSpPr>
          <p:spPr bwMode="auto">
            <a:xfrm>
              <a:off x="4487863" y="6410325"/>
              <a:ext cx="233363" cy="346075"/>
            </a:xfrm>
            <a:custGeom>
              <a:avLst/>
              <a:gdLst>
                <a:gd name="T0" fmla="*/ 28 w 62"/>
                <a:gd name="T1" fmla="*/ 68 h 92"/>
                <a:gd name="T2" fmla="*/ 37 w 62"/>
                <a:gd name="T3" fmla="*/ 92 h 92"/>
                <a:gd name="T4" fmla="*/ 37 w 62"/>
                <a:gd name="T5" fmla="*/ 90 h 92"/>
                <a:gd name="T6" fmla="*/ 56 w 62"/>
                <a:gd name="T7" fmla="*/ 57 h 92"/>
                <a:gd name="T8" fmla="*/ 58 w 62"/>
                <a:gd name="T9" fmla="*/ 31 h 92"/>
                <a:gd name="T10" fmla="*/ 38 w 62"/>
                <a:gd name="T11" fmla="*/ 0 h 92"/>
                <a:gd name="T12" fmla="*/ 0 w 62"/>
                <a:gd name="T13" fmla="*/ 24 h 92"/>
                <a:gd name="T14" fmla="*/ 28 w 62"/>
                <a:gd name="T15" fmla="*/ 68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92">
                  <a:moveTo>
                    <a:pt x="28" y="68"/>
                  </a:moveTo>
                  <a:cubicBezTo>
                    <a:pt x="32" y="73"/>
                    <a:pt x="36" y="83"/>
                    <a:pt x="37" y="92"/>
                  </a:cubicBezTo>
                  <a:cubicBezTo>
                    <a:pt x="37" y="91"/>
                    <a:pt x="37" y="90"/>
                    <a:pt x="37" y="90"/>
                  </a:cubicBezTo>
                  <a:cubicBezTo>
                    <a:pt x="37" y="90"/>
                    <a:pt x="48" y="70"/>
                    <a:pt x="56" y="57"/>
                  </a:cubicBezTo>
                  <a:cubicBezTo>
                    <a:pt x="62" y="47"/>
                    <a:pt x="61" y="37"/>
                    <a:pt x="58" y="31"/>
                  </a:cubicBezTo>
                  <a:cubicBezTo>
                    <a:pt x="38" y="0"/>
                    <a:pt x="38" y="0"/>
                    <a:pt x="38" y="0"/>
                  </a:cubicBezTo>
                  <a:cubicBezTo>
                    <a:pt x="0" y="24"/>
                    <a:pt x="0" y="24"/>
                    <a:pt x="0" y="24"/>
                  </a:cubicBezTo>
                  <a:cubicBezTo>
                    <a:pt x="5" y="32"/>
                    <a:pt x="28" y="68"/>
                    <a:pt x="28"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2" name="Group 53"/>
          <p:cNvGrpSpPr/>
          <p:nvPr/>
        </p:nvGrpSpPr>
        <p:grpSpPr>
          <a:xfrm>
            <a:off x="3820267" y="2128599"/>
            <a:ext cx="543177" cy="545752"/>
            <a:chOff x="8070850" y="622300"/>
            <a:chExt cx="688975" cy="692150"/>
          </a:xfrm>
          <a:solidFill>
            <a:schemeClr val="bg1"/>
          </a:solidFill>
        </p:grpSpPr>
        <p:sp>
          <p:nvSpPr>
            <p:cNvPr id="53" name="Freeform 29"/>
            <p:cNvSpPr>
              <a:spLocks noEditPoints="1"/>
            </p:cNvSpPr>
            <p:nvPr/>
          </p:nvSpPr>
          <p:spPr bwMode="auto">
            <a:xfrm>
              <a:off x="8070850" y="622300"/>
              <a:ext cx="688975" cy="692150"/>
            </a:xfrm>
            <a:custGeom>
              <a:avLst/>
              <a:gdLst>
                <a:gd name="T0" fmla="*/ 91 w 181"/>
                <a:gd name="T1" fmla="*/ 15 h 181"/>
                <a:gd name="T2" fmla="*/ 166 w 181"/>
                <a:gd name="T3" fmla="*/ 91 h 181"/>
                <a:gd name="T4" fmla="*/ 91 w 181"/>
                <a:gd name="T5" fmla="*/ 166 h 181"/>
                <a:gd name="T6" fmla="*/ 15 w 181"/>
                <a:gd name="T7" fmla="*/ 91 h 181"/>
                <a:gd name="T8" fmla="*/ 91 w 181"/>
                <a:gd name="T9" fmla="*/ 15 h 181"/>
                <a:gd name="T10" fmla="*/ 91 w 181"/>
                <a:gd name="T11" fmla="*/ 0 h 181"/>
                <a:gd name="T12" fmla="*/ 0 w 181"/>
                <a:gd name="T13" fmla="*/ 91 h 181"/>
                <a:gd name="T14" fmla="*/ 91 w 181"/>
                <a:gd name="T15" fmla="*/ 181 h 181"/>
                <a:gd name="T16" fmla="*/ 181 w 181"/>
                <a:gd name="T17" fmla="*/ 91 h 181"/>
                <a:gd name="T18" fmla="*/ 91 w 181"/>
                <a:gd name="T1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81">
                  <a:moveTo>
                    <a:pt x="91" y="15"/>
                  </a:moveTo>
                  <a:cubicBezTo>
                    <a:pt x="132" y="15"/>
                    <a:pt x="166" y="49"/>
                    <a:pt x="166" y="91"/>
                  </a:cubicBezTo>
                  <a:cubicBezTo>
                    <a:pt x="166" y="132"/>
                    <a:pt x="132" y="166"/>
                    <a:pt x="91" y="166"/>
                  </a:cubicBezTo>
                  <a:cubicBezTo>
                    <a:pt x="49" y="166"/>
                    <a:pt x="15" y="132"/>
                    <a:pt x="15" y="91"/>
                  </a:cubicBezTo>
                  <a:cubicBezTo>
                    <a:pt x="15" y="49"/>
                    <a:pt x="49" y="15"/>
                    <a:pt x="91" y="15"/>
                  </a:cubicBezTo>
                  <a:moveTo>
                    <a:pt x="91" y="0"/>
                  </a:moveTo>
                  <a:cubicBezTo>
                    <a:pt x="41" y="0"/>
                    <a:pt x="0" y="41"/>
                    <a:pt x="0" y="91"/>
                  </a:cubicBezTo>
                  <a:cubicBezTo>
                    <a:pt x="0" y="141"/>
                    <a:pt x="41" y="181"/>
                    <a:pt x="91" y="181"/>
                  </a:cubicBezTo>
                  <a:cubicBezTo>
                    <a:pt x="141" y="181"/>
                    <a:pt x="181" y="141"/>
                    <a:pt x="181" y="91"/>
                  </a:cubicBezTo>
                  <a:cubicBezTo>
                    <a:pt x="181" y="41"/>
                    <a:pt x="141" y="0"/>
                    <a:pt x="9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30"/>
            <p:cNvSpPr>
              <a:spLocks noEditPoints="1"/>
            </p:cNvSpPr>
            <p:nvPr/>
          </p:nvSpPr>
          <p:spPr bwMode="auto">
            <a:xfrm>
              <a:off x="8231188" y="668338"/>
              <a:ext cx="369888" cy="600075"/>
            </a:xfrm>
            <a:custGeom>
              <a:avLst/>
              <a:gdLst>
                <a:gd name="T0" fmla="*/ 49 w 97"/>
                <a:gd name="T1" fmla="*/ 157 h 157"/>
                <a:gd name="T2" fmla="*/ 0 w 97"/>
                <a:gd name="T3" fmla="*/ 79 h 157"/>
                <a:gd name="T4" fmla="*/ 49 w 97"/>
                <a:gd name="T5" fmla="*/ 0 h 157"/>
                <a:gd name="T6" fmla="*/ 97 w 97"/>
                <a:gd name="T7" fmla="*/ 79 h 157"/>
                <a:gd name="T8" fmla="*/ 49 w 97"/>
                <a:gd name="T9" fmla="*/ 157 h 157"/>
                <a:gd name="T10" fmla="*/ 49 w 97"/>
                <a:gd name="T11" fmla="*/ 6 h 157"/>
                <a:gd name="T12" fmla="*/ 6 w 97"/>
                <a:gd name="T13" fmla="*/ 79 h 157"/>
                <a:gd name="T14" fmla="*/ 49 w 97"/>
                <a:gd name="T15" fmla="*/ 152 h 157"/>
                <a:gd name="T16" fmla="*/ 92 w 97"/>
                <a:gd name="T17" fmla="*/ 79 h 157"/>
                <a:gd name="T18" fmla="*/ 49 w 97"/>
                <a:gd name="T19"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57">
                  <a:moveTo>
                    <a:pt x="49" y="157"/>
                  </a:moveTo>
                  <a:cubicBezTo>
                    <a:pt x="22" y="157"/>
                    <a:pt x="0" y="122"/>
                    <a:pt x="0" y="79"/>
                  </a:cubicBezTo>
                  <a:cubicBezTo>
                    <a:pt x="0" y="35"/>
                    <a:pt x="22" y="0"/>
                    <a:pt x="49" y="0"/>
                  </a:cubicBezTo>
                  <a:cubicBezTo>
                    <a:pt x="75" y="0"/>
                    <a:pt x="97" y="35"/>
                    <a:pt x="97" y="79"/>
                  </a:cubicBezTo>
                  <a:cubicBezTo>
                    <a:pt x="97" y="122"/>
                    <a:pt x="75" y="157"/>
                    <a:pt x="49" y="157"/>
                  </a:cubicBezTo>
                  <a:close/>
                  <a:moveTo>
                    <a:pt x="49" y="6"/>
                  </a:moveTo>
                  <a:cubicBezTo>
                    <a:pt x="25" y="6"/>
                    <a:pt x="6" y="38"/>
                    <a:pt x="6" y="79"/>
                  </a:cubicBezTo>
                  <a:cubicBezTo>
                    <a:pt x="6" y="119"/>
                    <a:pt x="25" y="152"/>
                    <a:pt x="49" y="152"/>
                  </a:cubicBezTo>
                  <a:cubicBezTo>
                    <a:pt x="72" y="152"/>
                    <a:pt x="92" y="119"/>
                    <a:pt x="92" y="79"/>
                  </a:cubicBezTo>
                  <a:cubicBezTo>
                    <a:pt x="92" y="38"/>
                    <a:pt x="72" y="6"/>
                    <a:pt x="49"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Rectangle 31"/>
            <p:cNvSpPr>
              <a:spLocks noChangeArrowheads="1"/>
            </p:cNvSpPr>
            <p:nvPr/>
          </p:nvSpPr>
          <p:spPr bwMode="auto">
            <a:xfrm>
              <a:off x="8405813" y="681038"/>
              <a:ext cx="19050" cy="5762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Rectangle 32"/>
            <p:cNvSpPr>
              <a:spLocks noChangeArrowheads="1"/>
            </p:cNvSpPr>
            <p:nvPr/>
          </p:nvSpPr>
          <p:spPr bwMode="auto">
            <a:xfrm>
              <a:off x="8139113" y="809625"/>
              <a:ext cx="55245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Rectangle 33"/>
            <p:cNvSpPr>
              <a:spLocks noChangeArrowheads="1"/>
            </p:cNvSpPr>
            <p:nvPr/>
          </p:nvSpPr>
          <p:spPr bwMode="auto">
            <a:xfrm>
              <a:off x="8128000" y="958850"/>
              <a:ext cx="5794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Rectangle 34"/>
            <p:cNvSpPr>
              <a:spLocks noChangeArrowheads="1"/>
            </p:cNvSpPr>
            <p:nvPr/>
          </p:nvSpPr>
          <p:spPr bwMode="auto">
            <a:xfrm>
              <a:off x="8131175" y="1103313"/>
              <a:ext cx="55245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endParaRPr lang="id-ID">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200" advTm="5000">
        <p14:prism/>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900" decel="100000" fill="hold"/>
                                        <p:tgtEl>
                                          <p:spTgt spid="2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500"/>
                                        <p:tgtEl>
                                          <p:spTgt spid="41"/>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500"/>
                                        <p:tgtEl>
                                          <p:spTgt spid="44"/>
                                        </p:tgtEl>
                                      </p:cBhvr>
                                    </p:animEffect>
                                  </p:childTnLst>
                                </p:cTn>
                              </p:par>
                              <p:par>
                                <p:cTn id="19" presetID="10" presetClass="entr" presetSubtype="0" fill="hold"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500"/>
                                        <p:tgtEl>
                                          <p:spTgt spid="45"/>
                                        </p:tgtEl>
                                      </p:cBhvr>
                                    </p:animEffect>
                                  </p:childTnLst>
                                </p:cTn>
                              </p:par>
                              <p:par>
                                <p:cTn id="22" presetID="10" presetClass="entr" presetSubtype="0" fill="hold" nodeType="withEffect">
                                  <p:stCondLst>
                                    <p:cond delay="0"/>
                                  </p:stCondLst>
                                  <p:childTnLst>
                                    <p:set>
                                      <p:cBhvr>
                                        <p:cTn id="23" dur="1" fill="hold">
                                          <p:stCondLst>
                                            <p:cond delay="0"/>
                                          </p:stCondLst>
                                        </p:cTn>
                                        <p:tgtEl>
                                          <p:spTgt spid="52"/>
                                        </p:tgtEl>
                                        <p:attrNameLst>
                                          <p:attrName>style.visibility</p:attrName>
                                        </p:attrNameLst>
                                      </p:cBhvr>
                                      <p:to>
                                        <p:strVal val="visible"/>
                                      </p:to>
                                    </p:set>
                                    <p:animEffect transition="in" filter="fade">
                                      <p:cBhvr>
                                        <p:cTn id="24" dur="500"/>
                                        <p:tgtEl>
                                          <p:spTgt spid="52"/>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fade">
                                      <p:cBhvr>
                                        <p:cTn id="28" dur="500"/>
                                        <p:tgtEl>
                                          <p:spTgt spid="43"/>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500"/>
                                        <p:tgtEl>
                                          <p:spTgt spid="42"/>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p:cTn id="36" dur="500" fill="hold"/>
                                        <p:tgtEl>
                                          <p:spTgt spid="32"/>
                                        </p:tgtEl>
                                        <p:attrNameLst>
                                          <p:attrName>ppt_w</p:attrName>
                                        </p:attrNameLst>
                                      </p:cBhvr>
                                      <p:tavLst>
                                        <p:tav tm="0">
                                          <p:val>
                                            <p:fltVal val="0"/>
                                          </p:val>
                                        </p:tav>
                                        <p:tav tm="100000">
                                          <p:val>
                                            <p:strVal val="#ppt_w"/>
                                          </p:val>
                                        </p:tav>
                                      </p:tavLst>
                                    </p:anim>
                                    <p:anim calcmode="lin" valueType="num">
                                      <p:cBhvr>
                                        <p:cTn id="37" dur="500" fill="hold"/>
                                        <p:tgtEl>
                                          <p:spTgt spid="32"/>
                                        </p:tgtEl>
                                        <p:attrNameLst>
                                          <p:attrName>ppt_h</p:attrName>
                                        </p:attrNameLst>
                                      </p:cBhvr>
                                      <p:tavLst>
                                        <p:tav tm="0">
                                          <p:val>
                                            <p:fltVal val="0"/>
                                          </p:val>
                                        </p:tav>
                                        <p:tav tm="100000">
                                          <p:val>
                                            <p:strVal val="#ppt_h"/>
                                          </p:val>
                                        </p:tav>
                                      </p:tavLst>
                                    </p:anim>
                                    <p:animEffect transition="in" filter="fade">
                                      <p:cBhvr>
                                        <p:cTn id="38" dur="500"/>
                                        <p:tgtEl>
                                          <p:spTgt spid="32"/>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fltVal val="0"/>
                                          </p:val>
                                        </p:tav>
                                        <p:tav tm="100000">
                                          <p:val>
                                            <p:strVal val="#ppt_w"/>
                                          </p:val>
                                        </p:tav>
                                      </p:tavLst>
                                    </p:anim>
                                    <p:anim calcmode="lin" valueType="num">
                                      <p:cBhvr>
                                        <p:cTn id="42" dur="500" fill="hold"/>
                                        <p:tgtEl>
                                          <p:spTgt spid="33"/>
                                        </p:tgtEl>
                                        <p:attrNameLst>
                                          <p:attrName>ppt_h</p:attrName>
                                        </p:attrNameLst>
                                      </p:cBhvr>
                                      <p:tavLst>
                                        <p:tav tm="0">
                                          <p:val>
                                            <p:fltVal val="0"/>
                                          </p:val>
                                        </p:tav>
                                        <p:tav tm="100000">
                                          <p:val>
                                            <p:strVal val="#ppt_h"/>
                                          </p:val>
                                        </p:tav>
                                      </p:tavLst>
                                    </p:anim>
                                    <p:animEffect transition="in" filter="fade">
                                      <p:cBhvr>
                                        <p:cTn id="43" dur="500"/>
                                        <p:tgtEl>
                                          <p:spTgt spid="33"/>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 calcmode="lin" valueType="num">
                                      <p:cBhvr>
                                        <p:cTn id="46" dur="500" fill="hold"/>
                                        <p:tgtEl>
                                          <p:spTgt spid="34"/>
                                        </p:tgtEl>
                                        <p:attrNameLst>
                                          <p:attrName>ppt_w</p:attrName>
                                        </p:attrNameLst>
                                      </p:cBhvr>
                                      <p:tavLst>
                                        <p:tav tm="0">
                                          <p:val>
                                            <p:fltVal val="0"/>
                                          </p:val>
                                        </p:tav>
                                        <p:tav tm="100000">
                                          <p:val>
                                            <p:strVal val="#ppt_w"/>
                                          </p:val>
                                        </p:tav>
                                      </p:tavLst>
                                    </p:anim>
                                    <p:anim calcmode="lin" valueType="num">
                                      <p:cBhvr>
                                        <p:cTn id="47" dur="500" fill="hold"/>
                                        <p:tgtEl>
                                          <p:spTgt spid="34"/>
                                        </p:tgtEl>
                                        <p:attrNameLst>
                                          <p:attrName>ppt_h</p:attrName>
                                        </p:attrNameLst>
                                      </p:cBhvr>
                                      <p:tavLst>
                                        <p:tav tm="0">
                                          <p:val>
                                            <p:fltVal val="0"/>
                                          </p:val>
                                        </p:tav>
                                        <p:tav tm="100000">
                                          <p:val>
                                            <p:strVal val="#ppt_h"/>
                                          </p:val>
                                        </p:tav>
                                      </p:tavLst>
                                    </p:anim>
                                    <p:animEffect transition="in" filter="fade">
                                      <p:cBhvr>
                                        <p:cTn id="48" dur="500"/>
                                        <p:tgtEl>
                                          <p:spTgt spid="34"/>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500"/>
                                        <p:tgtEl>
                                          <p:spTgt spid="3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animEffect transition="in" filter="fade">
                                      <p:cBhvr>
                                        <p:cTn id="61" dur="500"/>
                                        <p:tgtEl>
                                          <p:spTgt spid="3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fade">
                                      <p:cBhvr>
                                        <p:cTn id="64" dur="500"/>
                                        <p:tgtEl>
                                          <p:spTgt spid="3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p:bldP spid="36" grpId="0"/>
      <p:bldP spid="37" grpId="0"/>
      <p:bldP spid="38" grpId="0"/>
      <p:bldP spid="39" grpId="0"/>
      <p:bldP spid="40" grpId="0"/>
      <p:bldP spid="41" grpId="0"/>
      <p:bldP spid="42" grpId="0"/>
      <p:bldP spid="43" grpId="0"/>
      <p:bldP spid="4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85218" y="2176567"/>
            <a:ext cx="10650980" cy="3942713"/>
            <a:chOff x="1285218" y="2176567"/>
            <a:chExt cx="10650980" cy="3942713"/>
          </a:xfrm>
        </p:grpSpPr>
        <p:grpSp>
          <p:nvGrpSpPr>
            <p:cNvPr id="28" name="组合 27"/>
            <p:cNvGrpSpPr/>
            <p:nvPr/>
          </p:nvGrpSpPr>
          <p:grpSpPr>
            <a:xfrm>
              <a:off x="1285218" y="2446686"/>
              <a:ext cx="3431584" cy="3391283"/>
              <a:chOff x="1597134" y="1928165"/>
              <a:chExt cx="3649671" cy="3606808"/>
            </a:xfrm>
          </p:grpSpPr>
          <p:sp>
            <p:nvSpPr>
              <p:cNvPr id="29" name="椭圆 28"/>
              <p:cNvSpPr/>
              <p:nvPr/>
            </p:nvSpPr>
            <p:spPr bwMode="auto">
              <a:xfrm>
                <a:off x="1597134" y="1928165"/>
                <a:ext cx="1657351" cy="1658939"/>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7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0" name="组合 29"/>
              <p:cNvGrpSpPr/>
              <p:nvPr/>
            </p:nvGrpSpPr>
            <p:grpSpPr bwMode="auto">
              <a:xfrm>
                <a:off x="2166643" y="2129629"/>
                <a:ext cx="518333" cy="851972"/>
                <a:chOff x="4492626" y="1103313"/>
                <a:chExt cx="150813" cy="247650"/>
              </a:xfrm>
              <a:solidFill>
                <a:schemeClr val="bg1"/>
              </a:solidFill>
            </p:grpSpPr>
            <p:sp>
              <p:nvSpPr>
                <p:cNvPr id="51" name="Freeform 74"/>
                <p:cNvSpPr/>
                <p:nvPr/>
              </p:nvSpPr>
              <p:spPr bwMode="auto">
                <a:xfrm>
                  <a:off x="4492626" y="1103313"/>
                  <a:ext cx="150813" cy="207963"/>
                </a:xfrm>
                <a:custGeom>
                  <a:avLst/>
                  <a:gdLst>
                    <a:gd name="T0" fmla="*/ 252 w 338"/>
                    <a:gd name="T1" fmla="*/ 409 h 468"/>
                    <a:gd name="T2" fmla="*/ 258 w 338"/>
                    <a:gd name="T3" fmla="*/ 377 h 468"/>
                    <a:gd name="T4" fmla="*/ 333 w 338"/>
                    <a:gd name="T5" fmla="*/ 154 h 468"/>
                    <a:gd name="T6" fmla="*/ 169 w 338"/>
                    <a:gd name="T7" fmla="*/ 0 h 468"/>
                    <a:gd name="T8" fmla="*/ 169 w 338"/>
                    <a:gd name="T9" fmla="*/ 0 h 468"/>
                    <a:gd name="T10" fmla="*/ 168 w 338"/>
                    <a:gd name="T11" fmla="*/ 0 h 468"/>
                    <a:gd name="T12" fmla="*/ 4 w 338"/>
                    <a:gd name="T13" fmla="*/ 154 h 468"/>
                    <a:gd name="T14" fmla="*/ 79 w 338"/>
                    <a:gd name="T15" fmla="*/ 377 h 468"/>
                    <a:gd name="T16" fmla="*/ 85 w 338"/>
                    <a:gd name="T17" fmla="*/ 409 h 468"/>
                    <a:gd name="T18" fmla="*/ 71 w 338"/>
                    <a:gd name="T19" fmla="*/ 430 h 468"/>
                    <a:gd name="T20" fmla="*/ 71 w 338"/>
                    <a:gd name="T21" fmla="*/ 446 h 468"/>
                    <a:gd name="T22" fmla="*/ 93 w 338"/>
                    <a:gd name="T23" fmla="*/ 468 h 468"/>
                    <a:gd name="T24" fmla="*/ 244 w 338"/>
                    <a:gd name="T25" fmla="*/ 468 h 468"/>
                    <a:gd name="T26" fmla="*/ 266 w 338"/>
                    <a:gd name="T27" fmla="*/ 446 h 468"/>
                    <a:gd name="T28" fmla="*/ 266 w 338"/>
                    <a:gd name="T29" fmla="*/ 430 h 468"/>
                    <a:gd name="T30" fmla="*/ 252 w 338"/>
                    <a:gd name="T31" fmla="*/ 409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468">
                      <a:moveTo>
                        <a:pt x="252" y="409"/>
                      </a:moveTo>
                      <a:cubicBezTo>
                        <a:pt x="255" y="402"/>
                        <a:pt x="258" y="392"/>
                        <a:pt x="258" y="377"/>
                      </a:cubicBezTo>
                      <a:cubicBezTo>
                        <a:pt x="258" y="338"/>
                        <a:pt x="338" y="251"/>
                        <a:pt x="333" y="154"/>
                      </a:cubicBezTo>
                      <a:cubicBezTo>
                        <a:pt x="329" y="57"/>
                        <a:pt x="247" y="0"/>
                        <a:pt x="169" y="0"/>
                      </a:cubicBezTo>
                      <a:cubicBezTo>
                        <a:pt x="169" y="0"/>
                        <a:pt x="169" y="0"/>
                        <a:pt x="169" y="0"/>
                      </a:cubicBezTo>
                      <a:cubicBezTo>
                        <a:pt x="168" y="0"/>
                        <a:pt x="168" y="0"/>
                        <a:pt x="168" y="0"/>
                      </a:cubicBezTo>
                      <a:cubicBezTo>
                        <a:pt x="91" y="0"/>
                        <a:pt x="9" y="57"/>
                        <a:pt x="4" y="154"/>
                      </a:cubicBezTo>
                      <a:cubicBezTo>
                        <a:pt x="0" y="251"/>
                        <a:pt x="79" y="338"/>
                        <a:pt x="79" y="377"/>
                      </a:cubicBezTo>
                      <a:cubicBezTo>
                        <a:pt x="79" y="392"/>
                        <a:pt x="82" y="402"/>
                        <a:pt x="85" y="409"/>
                      </a:cubicBezTo>
                      <a:cubicBezTo>
                        <a:pt x="77" y="413"/>
                        <a:pt x="71" y="420"/>
                        <a:pt x="71" y="430"/>
                      </a:cubicBezTo>
                      <a:cubicBezTo>
                        <a:pt x="71" y="446"/>
                        <a:pt x="71" y="446"/>
                        <a:pt x="71" y="446"/>
                      </a:cubicBezTo>
                      <a:cubicBezTo>
                        <a:pt x="71" y="458"/>
                        <a:pt x="81" y="468"/>
                        <a:pt x="93" y="468"/>
                      </a:cubicBezTo>
                      <a:cubicBezTo>
                        <a:pt x="244" y="468"/>
                        <a:pt x="244" y="468"/>
                        <a:pt x="244" y="468"/>
                      </a:cubicBezTo>
                      <a:cubicBezTo>
                        <a:pt x="256" y="468"/>
                        <a:pt x="266" y="458"/>
                        <a:pt x="266" y="446"/>
                      </a:cubicBezTo>
                      <a:cubicBezTo>
                        <a:pt x="266" y="430"/>
                        <a:pt x="266" y="430"/>
                        <a:pt x="266" y="430"/>
                      </a:cubicBezTo>
                      <a:cubicBezTo>
                        <a:pt x="266" y="420"/>
                        <a:pt x="260" y="413"/>
                        <a:pt x="252" y="4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75"/>
                <p:cNvSpPr/>
                <p:nvPr/>
              </p:nvSpPr>
              <p:spPr bwMode="auto">
                <a:xfrm>
                  <a:off x="4530726" y="1314450"/>
                  <a:ext cx="73025" cy="19050"/>
                </a:xfrm>
                <a:custGeom>
                  <a:avLst/>
                  <a:gdLst>
                    <a:gd name="T0" fmla="*/ 139 w 161"/>
                    <a:gd name="T1" fmla="*/ 0 h 45"/>
                    <a:gd name="T2" fmla="*/ 22 w 161"/>
                    <a:gd name="T3" fmla="*/ 0 h 45"/>
                    <a:gd name="T4" fmla="*/ 0 w 161"/>
                    <a:gd name="T5" fmla="*/ 22 h 45"/>
                    <a:gd name="T6" fmla="*/ 0 w 161"/>
                    <a:gd name="T7" fmla="*/ 23 h 45"/>
                    <a:gd name="T8" fmla="*/ 22 w 161"/>
                    <a:gd name="T9" fmla="*/ 45 h 45"/>
                    <a:gd name="T10" fmla="*/ 139 w 161"/>
                    <a:gd name="T11" fmla="*/ 45 h 45"/>
                    <a:gd name="T12" fmla="*/ 161 w 161"/>
                    <a:gd name="T13" fmla="*/ 23 h 45"/>
                    <a:gd name="T14" fmla="*/ 161 w 161"/>
                    <a:gd name="T15" fmla="*/ 22 h 45"/>
                    <a:gd name="T16" fmla="*/ 139 w 161"/>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45">
                      <a:moveTo>
                        <a:pt x="139" y="0"/>
                      </a:moveTo>
                      <a:cubicBezTo>
                        <a:pt x="22" y="0"/>
                        <a:pt x="22" y="0"/>
                        <a:pt x="22" y="0"/>
                      </a:cubicBezTo>
                      <a:cubicBezTo>
                        <a:pt x="10" y="0"/>
                        <a:pt x="0" y="10"/>
                        <a:pt x="0" y="22"/>
                      </a:cubicBezTo>
                      <a:cubicBezTo>
                        <a:pt x="0" y="23"/>
                        <a:pt x="0" y="23"/>
                        <a:pt x="0" y="23"/>
                      </a:cubicBezTo>
                      <a:cubicBezTo>
                        <a:pt x="0" y="35"/>
                        <a:pt x="10" y="45"/>
                        <a:pt x="22" y="45"/>
                      </a:cubicBezTo>
                      <a:cubicBezTo>
                        <a:pt x="139" y="45"/>
                        <a:pt x="139" y="45"/>
                        <a:pt x="139" y="45"/>
                      </a:cubicBezTo>
                      <a:cubicBezTo>
                        <a:pt x="151" y="45"/>
                        <a:pt x="161" y="35"/>
                        <a:pt x="161" y="23"/>
                      </a:cubicBezTo>
                      <a:cubicBezTo>
                        <a:pt x="161" y="22"/>
                        <a:pt x="161" y="22"/>
                        <a:pt x="161" y="22"/>
                      </a:cubicBezTo>
                      <a:cubicBezTo>
                        <a:pt x="161" y="10"/>
                        <a:pt x="151" y="0"/>
                        <a:pt x="1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76"/>
                <p:cNvSpPr/>
                <p:nvPr/>
              </p:nvSpPr>
              <p:spPr bwMode="auto">
                <a:xfrm>
                  <a:off x="4538663" y="1336675"/>
                  <a:ext cx="57150" cy="14288"/>
                </a:xfrm>
                <a:custGeom>
                  <a:avLst/>
                  <a:gdLst>
                    <a:gd name="T0" fmla="*/ 107 w 129"/>
                    <a:gd name="T1" fmla="*/ 0 h 34"/>
                    <a:gd name="T2" fmla="*/ 22 w 129"/>
                    <a:gd name="T3" fmla="*/ 0 h 34"/>
                    <a:gd name="T4" fmla="*/ 0 w 129"/>
                    <a:gd name="T5" fmla="*/ 17 h 34"/>
                    <a:gd name="T6" fmla="*/ 0 w 129"/>
                    <a:gd name="T7" fmla="*/ 18 h 34"/>
                    <a:gd name="T8" fmla="*/ 22 w 129"/>
                    <a:gd name="T9" fmla="*/ 34 h 34"/>
                    <a:gd name="T10" fmla="*/ 107 w 129"/>
                    <a:gd name="T11" fmla="*/ 34 h 34"/>
                    <a:gd name="T12" fmla="*/ 129 w 129"/>
                    <a:gd name="T13" fmla="*/ 18 h 34"/>
                    <a:gd name="T14" fmla="*/ 129 w 129"/>
                    <a:gd name="T15" fmla="*/ 17 h 34"/>
                    <a:gd name="T16" fmla="*/ 107 w 129"/>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34">
                      <a:moveTo>
                        <a:pt x="107" y="0"/>
                      </a:moveTo>
                      <a:cubicBezTo>
                        <a:pt x="22" y="0"/>
                        <a:pt x="22" y="0"/>
                        <a:pt x="22" y="0"/>
                      </a:cubicBezTo>
                      <a:cubicBezTo>
                        <a:pt x="10" y="0"/>
                        <a:pt x="0" y="5"/>
                        <a:pt x="0" y="17"/>
                      </a:cubicBezTo>
                      <a:cubicBezTo>
                        <a:pt x="0" y="18"/>
                        <a:pt x="0" y="18"/>
                        <a:pt x="0" y="18"/>
                      </a:cubicBezTo>
                      <a:cubicBezTo>
                        <a:pt x="0" y="30"/>
                        <a:pt x="10" y="34"/>
                        <a:pt x="22" y="34"/>
                      </a:cubicBezTo>
                      <a:cubicBezTo>
                        <a:pt x="107" y="34"/>
                        <a:pt x="107" y="34"/>
                        <a:pt x="107" y="34"/>
                      </a:cubicBezTo>
                      <a:cubicBezTo>
                        <a:pt x="120" y="34"/>
                        <a:pt x="129" y="30"/>
                        <a:pt x="129" y="18"/>
                      </a:cubicBezTo>
                      <a:cubicBezTo>
                        <a:pt x="129" y="17"/>
                        <a:pt x="129" y="17"/>
                        <a:pt x="129" y="17"/>
                      </a:cubicBezTo>
                      <a:cubicBezTo>
                        <a:pt x="129" y="5"/>
                        <a:pt x="120" y="0"/>
                        <a:pt x="1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1" name="TextBox 38"/>
              <p:cNvSpPr txBox="1">
                <a:spLocks noChangeArrowheads="1"/>
              </p:cNvSpPr>
              <p:nvPr/>
            </p:nvSpPr>
            <p:spPr bwMode="auto">
              <a:xfrm>
                <a:off x="1853611" y="2988182"/>
                <a:ext cx="1098283" cy="305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defTabSz="963295"/>
                <a:r>
                  <a:rPr lang="en-US" altLang="zh-CN"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OPTION 01</a:t>
                </a:r>
              </a:p>
            </p:txBody>
          </p:sp>
          <p:sp>
            <p:nvSpPr>
              <p:cNvPr id="32" name="椭圆 31"/>
              <p:cNvSpPr/>
              <p:nvPr/>
            </p:nvSpPr>
            <p:spPr bwMode="auto">
              <a:xfrm>
                <a:off x="3571993" y="1928165"/>
                <a:ext cx="1658937" cy="165893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7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3" name="组合 32"/>
              <p:cNvGrpSpPr/>
              <p:nvPr/>
            </p:nvGrpSpPr>
            <p:grpSpPr bwMode="auto">
              <a:xfrm>
                <a:off x="4037677" y="2278972"/>
                <a:ext cx="727572" cy="689777"/>
                <a:chOff x="3389313" y="1549400"/>
                <a:chExt cx="244476" cy="231776"/>
              </a:xfrm>
              <a:solidFill>
                <a:schemeClr val="bg1"/>
              </a:solidFill>
            </p:grpSpPr>
            <p:sp>
              <p:nvSpPr>
                <p:cNvPr id="45" name="Rectangle 25"/>
                <p:cNvSpPr>
                  <a:spLocks noChangeArrowheads="1"/>
                </p:cNvSpPr>
                <p:nvPr/>
              </p:nvSpPr>
              <p:spPr bwMode="auto">
                <a:xfrm>
                  <a:off x="3600451" y="1590675"/>
                  <a:ext cx="33338" cy="190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Rectangle 26"/>
                <p:cNvSpPr>
                  <a:spLocks noChangeArrowheads="1"/>
                </p:cNvSpPr>
                <p:nvPr/>
              </p:nvSpPr>
              <p:spPr bwMode="auto">
                <a:xfrm>
                  <a:off x="3559176" y="1697038"/>
                  <a:ext cx="33338" cy="841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Rectangle 27"/>
                <p:cNvSpPr>
                  <a:spLocks noChangeArrowheads="1"/>
                </p:cNvSpPr>
                <p:nvPr/>
              </p:nvSpPr>
              <p:spPr bwMode="auto">
                <a:xfrm>
                  <a:off x="3516313" y="1654175"/>
                  <a:ext cx="33338" cy="1270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Rectangle 28"/>
                <p:cNvSpPr>
                  <a:spLocks noChangeArrowheads="1"/>
                </p:cNvSpPr>
                <p:nvPr/>
              </p:nvSpPr>
              <p:spPr bwMode="auto">
                <a:xfrm>
                  <a:off x="3473451" y="1549400"/>
                  <a:ext cx="33338" cy="2317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Rectangle 29"/>
                <p:cNvSpPr>
                  <a:spLocks noChangeArrowheads="1"/>
                </p:cNvSpPr>
                <p:nvPr/>
              </p:nvSpPr>
              <p:spPr bwMode="auto">
                <a:xfrm>
                  <a:off x="3432176" y="1612900"/>
                  <a:ext cx="33338" cy="168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Rectangle 30"/>
                <p:cNvSpPr>
                  <a:spLocks noChangeArrowheads="1"/>
                </p:cNvSpPr>
                <p:nvPr/>
              </p:nvSpPr>
              <p:spPr bwMode="auto">
                <a:xfrm>
                  <a:off x="3389313" y="1633538"/>
                  <a:ext cx="33338" cy="147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4" name="TextBox 39"/>
              <p:cNvSpPr txBox="1">
                <a:spLocks noChangeArrowheads="1"/>
              </p:cNvSpPr>
              <p:nvPr/>
            </p:nvSpPr>
            <p:spPr bwMode="auto">
              <a:xfrm>
                <a:off x="3828910" y="2988182"/>
                <a:ext cx="1134086" cy="327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OPTION 0</a:t>
                </a:r>
                <a:r>
                  <a:rPr lang="en-US" altLang="zh-CN"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2</a:t>
                </a:r>
                <a:endPar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endParaRPr>
              </a:p>
            </p:txBody>
          </p:sp>
          <p:sp>
            <p:nvSpPr>
              <p:cNvPr id="35" name="椭圆 34"/>
              <p:cNvSpPr/>
              <p:nvPr/>
            </p:nvSpPr>
            <p:spPr bwMode="auto">
              <a:xfrm>
                <a:off x="1613018" y="3876036"/>
                <a:ext cx="1658937" cy="165893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7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6" name="组合 35"/>
              <p:cNvGrpSpPr/>
              <p:nvPr/>
            </p:nvGrpSpPr>
            <p:grpSpPr bwMode="auto">
              <a:xfrm>
                <a:off x="2045631" y="4060361"/>
                <a:ext cx="793712" cy="793712"/>
                <a:chOff x="5932488" y="2589213"/>
                <a:chExt cx="266700" cy="266700"/>
              </a:xfrm>
              <a:solidFill>
                <a:schemeClr val="bg1"/>
              </a:solidFill>
            </p:grpSpPr>
            <p:sp>
              <p:nvSpPr>
                <p:cNvPr id="41" name="Freeform 69"/>
                <p:cNvSpPr/>
                <p:nvPr/>
              </p:nvSpPr>
              <p:spPr bwMode="auto">
                <a:xfrm>
                  <a:off x="6075363" y="2589213"/>
                  <a:ext cx="123825" cy="123825"/>
                </a:xfrm>
                <a:custGeom>
                  <a:avLst/>
                  <a:gdLst>
                    <a:gd name="T0" fmla="*/ 0 w 276"/>
                    <a:gd name="T1" fmla="*/ 277 h 277"/>
                    <a:gd name="T2" fmla="*/ 276 w 276"/>
                    <a:gd name="T3" fmla="*/ 277 h 277"/>
                    <a:gd name="T4" fmla="*/ 0 w 276"/>
                    <a:gd name="T5" fmla="*/ 0 h 277"/>
                    <a:gd name="T6" fmla="*/ 0 w 276"/>
                    <a:gd name="T7" fmla="*/ 277 h 277"/>
                  </a:gdLst>
                  <a:ahLst/>
                  <a:cxnLst>
                    <a:cxn ang="0">
                      <a:pos x="T0" y="T1"/>
                    </a:cxn>
                    <a:cxn ang="0">
                      <a:pos x="T2" y="T3"/>
                    </a:cxn>
                    <a:cxn ang="0">
                      <a:pos x="T4" y="T5"/>
                    </a:cxn>
                    <a:cxn ang="0">
                      <a:pos x="T6" y="T7"/>
                    </a:cxn>
                  </a:cxnLst>
                  <a:rect l="0" t="0" r="r" b="b"/>
                  <a:pathLst>
                    <a:path w="276" h="277">
                      <a:moveTo>
                        <a:pt x="0" y="277"/>
                      </a:moveTo>
                      <a:cubicBezTo>
                        <a:pt x="276" y="277"/>
                        <a:pt x="276" y="277"/>
                        <a:pt x="276" y="277"/>
                      </a:cubicBezTo>
                      <a:cubicBezTo>
                        <a:pt x="272" y="126"/>
                        <a:pt x="151" y="4"/>
                        <a:pt x="0" y="0"/>
                      </a:cubicBezTo>
                      <a:lnTo>
                        <a:pt x="0" y="2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70"/>
                <p:cNvSpPr/>
                <p:nvPr/>
              </p:nvSpPr>
              <p:spPr bwMode="auto">
                <a:xfrm>
                  <a:off x="5932488" y="2603500"/>
                  <a:ext cx="122238" cy="122238"/>
                </a:xfrm>
                <a:custGeom>
                  <a:avLst/>
                  <a:gdLst>
                    <a:gd name="T0" fmla="*/ 276 w 276"/>
                    <a:gd name="T1" fmla="*/ 276 h 276"/>
                    <a:gd name="T2" fmla="*/ 276 w 276"/>
                    <a:gd name="T3" fmla="*/ 0 h 276"/>
                    <a:gd name="T4" fmla="*/ 0 w 276"/>
                    <a:gd name="T5" fmla="*/ 276 h 276"/>
                    <a:gd name="T6" fmla="*/ 276 w 276"/>
                    <a:gd name="T7" fmla="*/ 276 h 276"/>
                  </a:gdLst>
                  <a:ahLst/>
                  <a:cxnLst>
                    <a:cxn ang="0">
                      <a:pos x="T0" y="T1"/>
                    </a:cxn>
                    <a:cxn ang="0">
                      <a:pos x="T2" y="T3"/>
                    </a:cxn>
                    <a:cxn ang="0">
                      <a:pos x="T4" y="T5"/>
                    </a:cxn>
                    <a:cxn ang="0">
                      <a:pos x="T6" y="T7"/>
                    </a:cxn>
                  </a:cxnLst>
                  <a:rect l="0" t="0" r="r" b="b"/>
                  <a:pathLst>
                    <a:path w="276" h="276">
                      <a:moveTo>
                        <a:pt x="276" y="276"/>
                      </a:moveTo>
                      <a:cubicBezTo>
                        <a:pt x="276" y="0"/>
                        <a:pt x="276" y="0"/>
                        <a:pt x="276" y="0"/>
                      </a:cubicBezTo>
                      <a:cubicBezTo>
                        <a:pt x="125" y="4"/>
                        <a:pt x="4" y="125"/>
                        <a:pt x="0" y="276"/>
                      </a:cubicBezTo>
                      <a:lnTo>
                        <a:pt x="276" y="2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Freeform 71"/>
                <p:cNvSpPr/>
                <p:nvPr/>
              </p:nvSpPr>
              <p:spPr bwMode="auto">
                <a:xfrm>
                  <a:off x="5932488" y="2732088"/>
                  <a:ext cx="122238" cy="123825"/>
                </a:xfrm>
                <a:custGeom>
                  <a:avLst/>
                  <a:gdLst>
                    <a:gd name="T0" fmla="*/ 276 w 276"/>
                    <a:gd name="T1" fmla="*/ 0 h 276"/>
                    <a:gd name="T2" fmla="*/ 0 w 276"/>
                    <a:gd name="T3" fmla="*/ 0 h 276"/>
                    <a:gd name="T4" fmla="*/ 276 w 276"/>
                    <a:gd name="T5" fmla="*/ 276 h 276"/>
                    <a:gd name="T6" fmla="*/ 276 w 276"/>
                    <a:gd name="T7" fmla="*/ 0 h 276"/>
                  </a:gdLst>
                  <a:ahLst/>
                  <a:cxnLst>
                    <a:cxn ang="0">
                      <a:pos x="T0" y="T1"/>
                    </a:cxn>
                    <a:cxn ang="0">
                      <a:pos x="T2" y="T3"/>
                    </a:cxn>
                    <a:cxn ang="0">
                      <a:pos x="T4" y="T5"/>
                    </a:cxn>
                    <a:cxn ang="0">
                      <a:pos x="T6" y="T7"/>
                    </a:cxn>
                  </a:cxnLst>
                  <a:rect l="0" t="0" r="r" b="b"/>
                  <a:pathLst>
                    <a:path w="276" h="276">
                      <a:moveTo>
                        <a:pt x="276" y="0"/>
                      </a:moveTo>
                      <a:cubicBezTo>
                        <a:pt x="0" y="0"/>
                        <a:pt x="0" y="0"/>
                        <a:pt x="0" y="0"/>
                      </a:cubicBezTo>
                      <a:cubicBezTo>
                        <a:pt x="4" y="151"/>
                        <a:pt x="125" y="272"/>
                        <a:pt x="276" y="276"/>
                      </a:cubicBezTo>
                      <a:lnTo>
                        <a:pt x="2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72"/>
                <p:cNvSpPr/>
                <p:nvPr/>
              </p:nvSpPr>
              <p:spPr bwMode="auto">
                <a:xfrm>
                  <a:off x="6062663" y="2732088"/>
                  <a:ext cx="122238" cy="123825"/>
                </a:xfrm>
                <a:custGeom>
                  <a:avLst/>
                  <a:gdLst>
                    <a:gd name="T0" fmla="*/ 0 w 277"/>
                    <a:gd name="T1" fmla="*/ 0 h 276"/>
                    <a:gd name="T2" fmla="*/ 0 w 277"/>
                    <a:gd name="T3" fmla="*/ 276 h 276"/>
                    <a:gd name="T4" fmla="*/ 277 w 277"/>
                    <a:gd name="T5" fmla="*/ 0 h 276"/>
                    <a:gd name="T6" fmla="*/ 0 w 277"/>
                    <a:gd name="T7" fmla="*/ 0 h 276"/>
                  </a:gdLst>
                  <a:ahLst/>
                  <a:cxnLst>
                    <a:cxn ang="0">
                      <a:pos x="T0" y="T1"/>
                    </a:cxn>
                    <a:cxn ang="0">
                      <a:pos x="T2" y="T3"/>
                    </a:cxn>
                    <a:cxn ang="0">
                      <a:pos x="T4" y="T5"/>
                    </a:cxn>
                    <a:cxn ang="0">
                      <a:pos x="T6" y="T7"/>
                    </a:cxn>
                  </a:cxnLst>
                  <a:rect l="0" t="0" r="r" b="b"/>
                  <a:pathLst>
                    <a:path w="277" h="276">
                      <a:moveTo>
                        <a:pt x="0" y="0"/>
                      </a:moveTo>
                      <a:cubicBezTo>
                        <a:pt x="0" y="276"/>
                        <a:pt x="0" y="276"/>
                        <a:pt x="0" y="276"/>
                      </a:cubicBezTo>
                      <a:cubicBezTo>
                        <a:pt x="151" y="272"/>
                        <a:pt x="273" y="151"/>
                        <a:pt x="277"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defTabSz="963295">
                    <a:defRPr/>
                  </a:pP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7" name="TextBox 40"/>
              <p:cNvSpPr txBox="1">
                <a:spLocks noChangeArrowheads="1"/>
              </p:cNvSpPr>
              <p:nvPr/>
            </p:nvSpPr>
            <p:spPr bwMode="auto">
              <a:xfrm>
                <a:off x="1853772" y="4955304"/>
                <a:ext cx="1135790" cy="327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OPTION 0</a:t>
                </a:r>
                <a:r>
                  <a:rPr lang="en-US" altLang="zh-CN"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3</a:t>
                </a:r>
                <a:endPar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endParaRPr>
              </a:p>
            </p:txBody>
          </p:sp>
          <p:sp>
            <p:nvSpPr>
              <p:cNvPr id="38" name="椭圆 37"/>
              <p:cNvSpPr/>
              <p:nvPr/>
            </p:nvSpPr>
            <p:spPr bwMode="auto">
              <a:xfrm>
                <a:off x="3587868" y="3876036"/>
                <a:ext cx="1658937" cy="165893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75">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Freeform 54"/>
              <p:cNvSpPr/>
              <p:nvPr/>
            </p:nvSpPr>
            <p:spPr bwMode="auto">
              <a:xfrm>
                <a:off x="4070087" y="4165187"/>
                <a:ext cx="694499" cy="628356"/>
              </a:xfrm>
              <a:custGeom>
                <a:avLst/>
                <a:gdLst>
                  <a:gd name="T0" fmla="*/ 0 w 525"/>
                  <a:gd name="T1" fmla="*/ 2147483647 h 476"/>
                  <a:gd name="T2" fmla="*/ 2147483647 w 525"/>
                  <a:gd name="T3" fmla="*/ 2147483647 h 476"/>
                  <a:gd name="T4" fmla="*/ 2147483647 w 525"/>
                  <a:gd name="T5" fmla="*/ 2147483647 h 476"/>
                  <a:gd name="T6" fmla="*/ 2147483647 w 525"/>
                  <a:gd name="T7" fmla="*/ 2147483647 h 476"/>
                  <a:gd name="T8" fmla="*/ 2147483647 w 525"/>
                  <a:gd name="T9" fmla="*/ 0 h 476"/>
                  <a:gd name="T10" fmla="*/ 2147483647 w 525"/>
                  <a:gd name="T11" fmla="*/ 2147483647 h 476"/>
                  <a:gd name="T12" fmla="*/ 2147483647 w 525"/>
                  <a:gd name="T13" fmla="*/ 2147483647 h 476"/>
                  <a:gd name="T14" fmla="*/ 2147483647 w 525"/>
                  <a:gd name="T15" fmla="*/ 2147483647 h 476"/>
                  <a:gd name="T16" fmla="*/ 2147483647 w 525"/>
                  <a:gd name="T17" fmla="*/ 2147483647 h 476"/>
                  <a:gd name="T18" fmla="*/ 2147483647 w 525"/>
                  <a:gd name="T19" fmla="*/ 2147483647 h 476"/>
                  <a:gd name="T20" fmla="*/ 2147483647 w 525"/>
                  <a:gd name="T21" fmla="*/ 2147483647 h 476"/>
                  <a:gd name="T22" fmla="*/ 2147483647 w 525"/>
                  <a:gd name="T23" fmla="*/ 2147483647 h 476"/>
                  <a:gd name="T24" fmla="*/ 2147483647 w 525"/>
                  <a:gd name="T25" fmla="*/ 2147483647 h 476"/>
                  <a:gd name="T26" fmla="*/ 2147483647 w 525"/>
                  <a:gd name="T27" fmla="*/ 2147483647 h 476"/>
                  <a:gd name="T28" fmla="*/ 0 w 525"/>
                  <a:gd name="T29" fmla="*/ 2147483647 h 476"/>
                  <a:gd name="T30" fmla="*/ 0 w 525"/>
                  <a:gd name="T31" fmla="*/ 2147483647 h 47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25" h="476">
                    <a:moveTo>
                      <a:pt x="0" y="241"/>
                    </a:moveTo>
                    <a:cubicBezTo>
                      <a:pt x="0" y="241"/>
                      <a:pt x="62" y="255"/>
                      <a:pt x="144" y="248"/>
                    </a:cubicBezTo>
                    <a:cubicBezTo>
                      <a:pt x="144" y="248"/>
                      <a:pt x="173" y="250"/>
                      <a:pt x="191" y="206"/>
                    </a:cubicBezTo>
                    <a:cubicBezTo>
                      <a:pt x="209" y="162"/>
                      <a:pt x="248" y="139"/>
                      <a:pt x="273" y="122"/>
                    </a:cubicBezTo>
                    <a:cubicBezTo>
                      <a:pt x="298" y="104"/>
                      <a:pt x="336" y="64"/>
                      <a:pt x="373" y="0"/>
                    </a:cubicBezTo>
                    <a:cubicBezTo>
                      <a:pt x="373" y="0"/>
                      <a:pt x="408" y="0"/>
                      <a:pt x="408" y="50"/>
                    </a:cubicBezTo>
                    <a:cubicBezTo>
                      <a:pt x="408" y="100"/>
                      <a:pt x="332" y="151"/>
                      <a:pt x="358" y="186"/>
                    </a:cubicBezTo>
                    <a:cubicBezTo>
                      <a:pt x="358" y="186"/>
                      <a:pt x="378" y="201"/>
                      <a:pt x="444" y="201"/>
                    </a:cubicBezTo>
                    <a:cubicBezTo>
                      <a:pt x="444" y="201"/>
                      <a:pt x="507" y="189"/>
                      <a:pt x="514" y="227"/>
                    </a:cubicBezTo>
                    <a:cubicBezTo>
                      <a:pt x="514" y="227"/>
                      <a:pt x="524" y="251"/>
                      <a:pt x="488" y="273"/>
                    </a:cubicBezTo>
                    <a:cubicBezTo>
                      <a:pt x="488" y="273"/>
                      <a:pt x="525" y="304"/>
                      <a:pt x="487" y="341"/>
                    </a:cubicBezTo>
                    <a:cubicBezTo>
                      <a:pt x="487" y="341"/>
                      <a:pt x="511" y="390"/>
                      <a:pt x="467" y="409"/>
                    </a:cubicBezTo>
                    <a:cubicBezTo>
                      <a:pt x="467" y="409"/>
                      <a:pt x="476" y="468"/>
                      <a:pt x="411" y="472"/>
                    </a:cubicBezTo>
                    <a:cubicBezTo>
                      <a:pt x="346" y="476"/>
                      <a:pt x="288" y="472"/>
                      <a:pt x="229" y="456"/>
                    </a:cubicBezTo>
                    <a:cubicBezTo>
                      <a:pt x="229" y="456"/>
                      <a:pt x="109" y="420"/>
                      <a:pt x="0" y="457"/>
                    </a:cubicBezTo>
                    <a:lnTo>
                      <a:pt x="0" y="241"/>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963295" eaLnBrk="0" hangingPunct="0"/>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41"/>
              <p:cNvSpPr txBox="1">
                <a:spLocks noChangeArrowheads="1"/>
              </p:cNvSpPr>
              <p:nvPr/>
            </p:nvSpPr>
            <p:spPr bwMode="auto">
              <a:xfrm>
                <a:off x="3828622" y="4955304"/>
                <a:ext cx="1139200" cy="327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20000"/>
                  </a:lnSpc>
                </a:pPr>
                <a:r>
                  <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OPTION 0</a:t>
                </a:r>
                <a:r>
                  <a:rPr lang="en-US" altLang="zh-CN"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rPr>
                  <a:t>4</a:t>
                </a:r>
                <a:endParaRPr lang="zh-CN" altLang="en-US" sz="1265" b="1" dirty="0">
                  <a:solidFill>
                    <a:schemeClr val="bg1"/>
                  </a:solidFill>
                  <a:latin typeface="Yeseva One" panose="00000500000000000000" pitchFamily="2"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54" name="组合 53"/>
            <p:cNvGrpSpPr/>
            <p:nvPr/>
          </p:nvGrpSpPr>
          <p:grpSpPr>
            <a:xfrm>
              <a:off x="6060524" y="2287268"/>
              <a:ext cx="350978" cy="576341"/>
              <a:chOff x="4492626" y="1103313"/>
              <a:chExt cx="150813" cy="247650"/>
            </a:xfrm>
            <a:solidFill>
              <a:schemeClr val="accent2"/>
            </a:solidFill>
          </p:grpSpPr>
          <p:sp>
            <p:nvSpPr>
              <p:cNvPr id="55" name="Freeform 74"/>
              <p:cNvSpPr/>
              <p:nvPr/>
            </p:nvSpPr>
            <p:spPr bwMode="auto">
              <a:xfrm>
                <a:off x="4492626" y="1103313"/>
                <a:ext cx="150813" cy="207963"/>
              </a:xfrm>
              <a:custGeom>
                <a:avLst/>
                <a:gdLst>
                  <a:gd name="T0" fmla="*/ 252 w 338"/>
                  <a:gd name="T1" fmla="*/ 409 h 468"/>
                  <a:gd name="T2" fmla="*/ 258 w 338"/>
                  <a:gd name="T3" fmla="*/ 377 h 468"/>
                  <a:gd name="T4" fmla="*/ 333 w 338"/>
                  <a:gd name="T5" fmla="*/ 154 h 468"/>
                  <a:gd name="T6" fmla="*/ 169 w 338"/>
                  <a:gd name="T7" fmla="*/ 0 h 468"/>
                  <a:gd name="T8" fmla="*/ 169 w 338"/>
                  <a:gd name="T9" fmla="*/ 0 h 468"/>
                  <a:gd name="T10" fmla="*/ 168 w 338"/>
                  <a:gd name="T11" fmla="*/ 0 h 468"/>
                  <a:gd name="T12" fmla="*/ 4 w 338"/>
                  <a:gd name="T13" fmla="*/ 154 h 468"/>
                  <a:gd name="T14" fmla="*/ 79 w 338"/>
                  <a:gd name="T15" fmla="*/ 377 h 468"/>
                  <a:gd name="T16" fmla="*/ 85 w 338"/>
                  <a:gd name="T17" fmla="*/ 409 h 468"/>
                  <a:gd name="T18" fmla="*/ 71 w 338"/>
                  <a:gd name="T19" fmla="*/ 430 h 468"/>
                  <a:gd name="T20" fmla="*/ 71 w 338"/>
                  <a:gd name="T21" fmla="*/ 446 h 468"/>
                  <a:gd name="T22" fmla="*/ 93 w 338"/>
                  <a:gd name="T23" fmla="*/ 468 h 468"/>
                  <a:gd name="T24" fmla="*/ 244 w 338"/>
                  <a:gd name="T25" fmla="*/ 468 h 468"/>
                  <a:gd name="T26" fmla="*/ 266 w 338"/>
                  <a:gd name="T27" fmla="*/ 446 h 468"/>
                  <a:gd name="T28" fmla="*/ 266 w 338"/>
                  <a:gd name="T29" fmla="*/ 430 h 468"/>
                  <a:gd name="T30" fmla="*/ 252 w 338"/>
                  <a:gd name="T31" fmla="*/ 409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468">
                    <a:moveTo>
                      <a:pt x="252" y="409"/>
                    </a:moveTo>
                    <a:cubicBezTo>
                      <a:pt x="255" y="402"/>
                      <a:pt x="258" y="392"/>
                      <a:pt x="258" y="377"/>
                    </a:cubicBezTo>
                    <a:cubicBezTo>
                      <a:pt x="258" y="338"/>
                      <a:pt x="338" y="251"/>
                      <a:pt x="333" y="154"/>
                    </a:cubicBezTo>
                    <a:cubicBezTo>
                      <a:pt x="329" y="57"/>
                      <a:pt x="247" y="0"/>
                      <a:pt x="169" y="0"/>
                    </a:cubicBezTo>
                    <a:cubicBezTo>
                      <a:pt x="169" y="0"/>
                      <a:pt x="169" y="0"/>
                      <a:pt x="169" y="0"/>
                    </a:cubicBezTo>
                    <a:cubicBezTo>
                      <a:pt x="168" y="0"/>
                      <a:pt x="168" y="0"/>
                      <a:pt x="168" y="0"/>
                    </a:cubicBezTo>
                    <a:cubicBezTo>
                      <a:pt x="91" y="0"/>
                      <a:pt x="9" y="57"/>
                      <a:pt x="4" y="154"/>
                    </a:cubicBezTo>
                    <a:cubicBezTo>
                      <a:pt x="0" y="251"/>
                      <a:pt x="79" y="338"/>
                      <a:pt x="79" y="377"/>
                    </a:cubicBezTo>
                    <a:cubicBezTo>
                      <a:pt x="79" y="392"/>
                      <a:pt x="82" y="402"/>
                      <a:pt x="85" y="409"/>
                    </a:cubicBezTo>
                    <a:cubicBezTo>
                      <a:pt x="77" y="413"/>
                      <a:pt x="71" y="420"/>
                      <a:pt x="71" y="430"/>
                    </a:cubicBezTo>
                    <a:cubicBezTo>
                      <a:pt x="71" y="446"/>
                      <a:pt x="71" y="446"/>
                      <a:pt x="71" y="446"/>
                    </a:cubicBezTo>
                    <a:cubicBezTo>
                      <a:pt x="71" y="458"/>
                      <a:pt x="81" y="468"/>
                      <a:pt x="93" y="468"/>
                    </a:cubicBezTo>
                    <a:cubicBezTo>
                      <a:pt x="244" y="468"/>
                      <a:pt x="244" y="468"/>
                      <a:pt x="244" y="468"/>
                    </a:cubicBezTo>
                    <a:cubicBezTo>
                      <a:pt x="256" y="468"/>
                      <a:pt x="266" y="458"/>
                      <a:pt x="266" y="446"/>
                    </a:cubicBezTo>
                    <a:cubicBezTo>
                      <a:pt x="266" y="430"/>
                      <a:pt x="266" y="430"/>
                      <a:pt x="266" y="430"/>
                    </a:cubicBezTo>
                    <a:cubicBezTo>
                      <a:pt x="266" y="420"/>
                      <a:pt x="260" y="413"/>
                      <a:pt x="252" y="409"/>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75"/>
              <p:cNvSpPr/>
              <p:nvPr/>
            </p:nvSpPr>
            <p:spPr bwMode="auto">
              <a:xfrm>
                <a:off x="4530726" y="1314450"/>
                <a:ext cx="73025" cy="19050"/>
              </a:xfrm>
              <a:custGeom>
                <a:avLst/>
                <a:gdLst>
                  <a:gd name="T0" fmla="*/ 139 w 161"/>
                  <a:gd name="T1" fmla="*/ 0 h 45"/>
                  <a:gd name="T2" fmla="*/ 22 w 161"/>
                  <a:gd name="T3" fmla="*/ 0 h 45"/>
                  <a:gd name="T4" fmla="*/ 0 w 161"/>
                  <a:gd name="T5" fmla="*/ 22 h 45"/>
                  <a:gd name="T6" fmla="*/ 0 w 161"/>
                  <a:gd name="T7" fmla="*/ 23 h 45"/>
                  <a:gd name="T8" fmla="*/ 22 w 161"/>
                  <a:gd name="T9" fmla="*/ 45 h 45"/>
                  <a:gd name="T10" fmla="*/ 139 w 161"/>
                  <a:gd name="T11" fmla="*/ 45 h 45"/>
                  <a:gd name="T12" fmla="*/ 161 w 161"/>
                  <a:gd name="T13" fmla="*/ 23 h 45"/>
                  <a:gd name="T14" fmla="*/ 161 w 161"/>
                  <a:gd name="T15" fmla="*/ 22 h 45"/>
                  <a:gd name="T16" fmla="*/ 139 w 161"/>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45">
                    <a:moveTo>
                      <a:pt x="139" y="0"/>
                    </a:moveTo>
                    <a:cubicBezTo>
                      <a:pt x="22" y="0"/>
                      <a:pt x="22" y="0"/>
                      <a:pt x="22" y="0"/>
                    </a:cubicBezTo>
                    <a:cubicBezTo>
                      <a:pt x="10" y="0"/>
                      <a:pt x="0" y="10"/>
                      <a:pt x="0" y="22"/>
                    </a:cubicBezTo>
                    <a:cubicBezTo>
                      <a:pt x="0" y="23"/>
                      <a:pt x="0" y="23"/>
                      <a:pt x="0" y="23"/>
                    </a:cubicBezTo>
                    <a:cubicBezTo>
                      <a:pt x="0" y="35"/>
                      <a:pt x="10" y="45"/>
                      <a:pt x="22" y="45"/>
                    </a:cubicBezTo>
                    <a:cubicBezTo>
                      <a:pt x="139" y="45"/>
                      <a:pt x="139" y="45"/>
                      <a:pt x="139" y="45"/>
                    </a:cubicBezTo>
                    <a:cubicBezTo>
                      <a:pt x="151" y="45"/>
                      <a:pt x="161" y="35"/>
                      <a:pt x="161" y="23"/>
                    </a:cubicBezTo>
                    <a:cubicBezTo>
                      <a:pt x="161" y="22"/>
                      <a:pt x="161" y="22"/>
                      <a:pt x="161" y="22"/>
                    </a:cubicBezTo>
                    <a:cubicBezTo>
                      <a:pt x="161" y="10"/>
                      <a:pt x="151" y="0"/>
                      <a:pt x="139"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76"/>
              <p:cNvSpPr/>
              <p:nvPr/>
            </p:nvSpPr>
            <p:spPr bwMode="auto">
              <a:xfrm>
                <a:off x="4538663" y="1336675"/>
                <a:ext cx="57150" cy="14288"/>
              </a:xfrm>
              <a:custGeom>
                <a:avLst/>
                <a:gdLst>
                  <a:gd name="T0" fmla="*/ 107 w 129"/>
                  <a:gd name="T1" fmla="*/ 0 h 34"/>
                  <a:gd name="T2" fmla="*/ 22 w 129"/>
                  <a:gd name="T3" fmla="*/ 0 h 34"/>
                  <a:gd name="T4" fmla="*/ 0 w 129"/>
                  <a:gd name="T5" fmla="*/ 17 h 34"/>
                  <a:gd name="T6" fmla="*/ 0 w 129"/>
                  <a:gd name="T7" fmla="*/ 18 h 34"/>
                  <a:gd name="T8" fmla="*/ 22 w 129"/>
                  <a:gd name="T9" fmla="*/ 34 h 34"/>
                  <a:gd name="T10" fmla="*/ 107 w 129"/>
                  <a:gd name="T11" fmla="*/ 34 h 34"/>
                  <a:gd name="T12" fmla="*/ 129 w 129"/>
                  <a:gd name="T13" fmla="*/ 18 h 34"/>
                  <a:gd name="T14" fmla="*/ 129 w 129"/>
                  <a:gd name="T15" fmla="*/ 17 h 34"/>
                  <a:gd name="T16" fmla="*/ 107 w 129"/>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34">
                    <a:moveTo>
                      <a:pt x="107" y="0"/>
                    </a:moveTo>
                    <a:cubicBezTo>
                      <a:pt x="22" y="0"/>
                      <a:pt x="22" y="0"/>
                      <a:pt x="22" y="0"/>
                    </a:cubicBezTo>
                    <a:cubicBezTo>
                      <a:pt x="10" y="0"/>
                      <a:pt x="0" y="5"/>
                      <a:pt x="0" y="17"/>
                    </a:cubicBezTo>
                    <a:cubicBezTo>
                      <a:pt x="0" y="18"/>
                      <a:pt x="0" y="18"/>
                      <a:pt x="0" y="18"/>
                    </a:cubicBezTo>
                    <a:cubicBezTo>
                      <a:pt x="0" y="30"/>
                      <a:pt x="10" y="34"/>
                      <a:pt x="22" y="34"/>
                    </a:cubicBezTo>
                    <a:cubicBezTo>
                      <a:pt x="107" y="34"/>
                      <a:pt x="107" y="34"/>
                      <a:pt x="107" y="34"/>
                    </a:cubicBezTo>
                    <a:cubicBezTo>
                      <a:pt x="120" y="34"/>
                      <a:pt x="129" y="30"/>
                      <a:pt x="129" y="18"/>
                    </a:cubicBezTo>
                    <a:cubicBezTo>
                      <a:pt x="129" y="17"/>
                      <a:pt x="129" y="17"/>
                      <a:pt x="129" y="17"/>
                    </a:cubicBezTo>
                    <a:cubicBezTo>
                      <a:pt x="129" y="5"/>
                      <a:pt x="120" y="0"/>
                      <a:pt x="107"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组合 57"/>
            <p:cNvGrpSpPr/>
            <p:nvPr/>
          </p:nvGrpSpPr>
          <p:grpSpPr>
            <a:xfrm>
              <a:off x="6023937" y="3457868"/>
              <a:ext cx="424152" cy="402118"/>
              <a:chOff x="3389313" y="1549400"/>
              <a:chExt cx="244476" cy="231776"/>
            </a:xfrm>
            <a:solidFill>
              <a:schemeClr val="accent2"/>
            </a:solidFill>
          </p:grpSpPr>
          <p:sp>
            <p:nvSpPr>
              <p:cNvPr id="59" name="Rectangle 25"/>
              <p:cNvSpPr>
                <a:spLocks noChangeArrowheads="1"/>
              </p:cNvSpPr>
              <p:nvPr/>
            </p:nvSpPr>
            <p:spPr bwMode="auto">
              <a:xfrm>
                <a:off x="3600451" y="1590675"/>
                <a:ext cx="33338" cy="1905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Rectangle 26"/>
              <p:cNvSpPr>
                <a:spLocks noChangeArrowheads="1"/>
              </p:cNvSpPr>
              <p:nvPr/>
            </p:nvSpPr>
            <p:spPr bwMode="auto">
              <a:xfrm>
                <a:off x="3559176" y="1697038"/>
                <a:ext cx="33338" cy="8413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Rectangle 27"/>
              <p:cNvSpPr>
                <a:spLocks noChangeArrowheads="1"/>
              </p:cNvSpPr>
              <p:nvPr/>
            </p:nvSpPr>
            <p:spPr bwMode="auto">
              <a:xfrm>
                <a:off x="3516313" y="1654175"/>
                <a:ext cx="33338" cy="127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Rectangle 28"/>
              <p:cNvSpPr>
                <a:spLocks noChangeArrowheads="1"/>
              </p:cNvSpPr>
              <p:nvPr/>
            </p:nvSpPr>
            <p:spPr bwMode="auto">
              <a:xfrm>
                <a:off x="3473451" y="1549400"/>
                <a:ext cx="33338" cy="231775"/>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Rectangle 29"/>
              <p:cNvSpPr>
                <a:spLocks noChangeArrowheads="1"/>
              </p:cNvSpPr>
              <p:nvPr/>
            </p:nvSpPr>
            <p:spPr bwMode="auto">
              <a:xfrm>
                <a:off x="3432176" y="1612900"/>
                <a:ext cx="33338" cy="168275"/>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Rectangle 30"/>
              <p:cNvSpPr>
                <a:spLocks noChangeArrowheads="1"/>
              </p:cNvSpPr>
              <p:nvPr/>
            </p:nvSpPr>
            <p:spPr bwMode="auto">
              <a:xfrm>
                <a:off x="3389313" y="1633538"/>
                <a:ext cx="33338" cy="14763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5" name="组合 64"/>
            <p:cNvGrpSpPr/>
            <p:nvPr/>
          </p:nvGrpSpPr>
          <p:grpSpPr>
            <a:xfrm>
              <a:off x="6004658" y="4454258"/>
              <a:ext cx="462709" cy="462709"/>
              <a:chOff x="5932488" y="2589213"/>
              <a:chExt cx="266700" cy="266700"/>
            </a:xfrm>
            <a:solidFill>
              <a:schemeClr val="accent2"/>
            </a:solidFill>
          </p:grpSpPr>
          <p:sp>
            <p:nvSpPr>
              <p:cNvPr id="66" name="Freeform 69"/>
              <p:cNvSpPr/>
              <p:nvPr/>
            </p:nvSpPr>
            <p:spPr bwMode="auto">
              <a:xfrm>
                <a:off x="6075363" y="2589213"/>
                <a:ext cx="123825" cy="123825"/>
              </a:xfrm>
              <a:custGeom>
                <a:avLst/>
                <a:gdLst>
                  <a:gd name="T0" fmla="*/ 0 w 276"/>
                  <a:gd name="T1" fmla="*/ 277 h 277"/>
                  <a:gd name="T2" fmla="*/ 276 w 276"/>
                  <a:gd name="T3" fmla="*/ 277 h 277"/>
                  <a:gd name="T4" fmla="*/ 0 w 276"/>
                  <a:gd name="T5" fmla="*/ 0 h 277"/>
                  <a:gd name="T6" fmla="*/ 0 w 276"/>
                  <a:gd name="T7" fmla="*/ 277 h 277"/>
                </a:gdLst>
                <a:ahLst/>
                <a:cxnLst>
                  <a:cxn ang="0">
                    <a:pos x="T0" y="T1"/>
                  </a:cxn>
                  <a:cxn ang="0">
                    <a:pos x="T2" y="T3"/>
                  </a:cxn>
                  <a:cxn ang="0">
                    <a:pos x="T4" y="T5"/>
                  </a:cxn>
                  <a:cxn ang="0">
                    <a:pos x="T6" y="T7"/>
                  </a:cxn>
                </a:cxnLst>
                <a:rect l="0" t="0" r="r" b="b"/>
                <a:pathLst>
                  <a:path w="276" h="277">
                    <a:moveTo>
                      <a:pt x="0" y="277"/>
                    </a:moveTo>
                    <a:cubicBezTo>
                      <a:pt x="276" y="277"/>
                      <a:pt x="276" y="277"/>
                      <a:pt x="276" y="277"/>
                    </a:cubicBezTo>
                    <a:cubicBezTo>
                      <a:pt x="272" y="126"/>
                      <a:pt x="151" y="4"/>
                      <a:pt x="0" y="0"/>
                    </a:cubicBezTo>
                    <a:lnTo>
                      <a:pt x="0" y="277"/>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Freeform 70"/>
              <p:cNvSpPr/>
              <p:nvPr/>
            </p:nvSpPr>
            <p:spPr bwMode="auto">
              <a:xfrm>
                <a:off x="5932488" y="2603500"/>
                <a:ext cx="122238" cy="122238"/>
              </a:xfrm>
              <a:custGeom>
                <a:avLst/>
                <a:gdLst>
                  <a:gd name="T0" fmla="*/ 276 w 276"/>
                  <a:gd name="T1" fmla="*/ 276 h 276"/>
                  <a:gd name="T2" fmla="*/ 276 w 276"/>
                  <a:gd name="T3" fmla="*/ 0 h 276"/>
                  <a:gd name="T4" fmla="*/ 0 w 276"/>
                  <a:gd name="T5" fmla="*/ 276 h 276"/>
                  <a:gd name="T6" fmla="*/ 276 w 276"/>
                  <a:gd name="T7" fmla="*/ 276 h 276"/>
                </a:gdLst>
                <a:ahLst/>
                <a:cxnLst>
                  <a:cxn ang="0">
                    <a:pos x="T0" y="T1"/>
                  </a:cxn>
                  <a:cxn ang="0">
                    <a:pos x="T2" y="T3"/>
                  </a:cxn>
                  <a:cxn ang="0">
                    <a:pos x="T4" y="T5"/>
                  </a:cxn>
                  <a:cxn ang="0">
                    <a:pos x="T6" y="T7"/>
                  </a:cxn>
                </a:cxnLst>
                <a:rect l="0" t="0" r="r" b="b"/>
                <a:pathLst>
                  <a:path w="276" h="276">
                    <a:moveTo>
                      <a:pt x="276" y="276"/>
                    </a:moveTo>
                    <a:cubicBezTo>
                      <a:pt x="276" y="0"/>
                      <a:pt x="276" y="0"/>
                      <a:pt x="276" y="0"/>
                    </a:cubicBezTo>
                    <a:cubicBezTo>
                      <a:pt x="125" y="4"/>
                      <a:pt x="4" y="125"/>
                      <a:pt x="0" y="276"/>
                    </a:cubicBezTo>
                    <a:lnTo>
                      <a:pt x="276" y="276"/>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Freeform 71"/>
              <p:cNvSpPr/>
              <p:nvPr/>
            </p:nvSpPr>
            <p:spPr bwMode="auto">
              <a:xfrm>
                <a:off x="5932488" y="2732088"/>
                <a:ext cx="122238" cy="123825"/>
              </a:xfrm>
              <a:custGeom>
                <a:avLst/>
                <a:gdLst>
                  <a:gd name="T0" fmla="*/ 276 w 276"/>
                  <a:gd name="T1" fmla="*/ 0 h 276"/>
                  <a:gd name="T2" fmla="*/ 0 w 276"/>
                  <a:gd name="T3" fmla="*/ 0 h 276"/>
                  <a:gd name="T4" fmla="*/ 276 w 276"/>
                  <a:gd name="T5" fmla="*/ 276 h 276"/>
                  <a:gd name="T6" fmla="*/ 276 w 276"/>
                  <a:gd name="T7" fmla="*/ 0 h 276"/>
                </a:gdLst>
                <a:ahLst/>
                <a:cxnLst>
                  <a:cxn ang="0">
                    <a:pos x="T0" y="T1"/>
                  </a:cxn>
                  <a:cxn ang="0">
                    <a:pos x="T2" y="T3"/>
                  </a:cxn>
                  <a:cxn ang="0">
                    <a:pos x="T4" y="T5"/>
                  </a:cxn>
                  <a:cxn ang="0">
                    <a:pos x="T6" y="T7"/>
                  </a:cxn>
                </a:cxnLst>
                <a:rect l="0" t="0" r="r" b="b"/>
                <a:pathLst>
                  <a:path w="276" h="276">
                    <a:moveTo>
                      <a:pt x="276" y="0"/>
                    </a:moveTo>
                    <a:cubicBezTo>
                      <a:pt x="0" y="0"/>
                      <a:pt x="0" y="0"/>
                      <a:pt x="0" y="0"/>
                    </a:cubicBezTo>
                    <a:cubicBezTo>
                      <a:pt x="4" y="151"/>
                      <a:pt x="125" y="272"/>
                      <a:pt x="276" y="276"/>
                    </a:cubicBezTo>
                    <a:lnTo>
                      <a:pt x="276"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Freeform 72"/>
              <p:cNvSpPr/>
              <p:nvPr/>
            </p:nvSpPr>
            <p:spPr bwMode="auto">
              <a:xfrm>
                <a:off x="6062663" y="2732088"/>
                <a:ext cx="122238" cy="123825"/>
              </a:xfrm>
              <a:custGeom>
                <a:avLst/>
                <a:gdLst>
                  <a:gd name="T0" fmla="*/ 0 w 277"/>
                  <a:gd name="T1" fmla="*/ 0 h 276"/>
                  <a:gd name="T2" fmla="*/ 0 w 277"/>
                  <a:gd name="T3" fmla="*/ 276 h 276"/>
                  <a:gd name="T4" fmla="*/ 277 w 277"/>
                  <a:gd name="T5" fmla="*/ 0 h 276"/>
                  <a:gd name="T6" fmla="*/ 0 w 277"/>
                  <a:gd name="T7" fmla="*/ 0 h 276"/>
                </a:gdLst>
                <a:ahLst/>
                <a:cxnLst>
                  <a:cxn ang="0">
                    <a:pos x="T0" y="T1"/>
                  </a:cxn>
                  <a:cxn ang="0">
                    <a:pos x="T2" y="T3"/>
                  </a:cxn>
                  <a:cxn ang="0">
                    <a:pos x="T4" y="T5"/>
                  </a:cxn>
                  <a:cxn ang="0">
                    <a:pos x="T6" y="T7"/>
                  </a:cxn>
                </a:cxnLst>
                <a:rect l="0" t="0" r="r" b="b"/>
                <a:pathLst>
                  <a:path w="277" h="276">
                    <a:moveTo>
                      <a:pt x="0" y="0"/>
                    </a:moveTo>
                    <a:cubicBezTo>
                      <a:pt x="0" y="276"/>
                      <a:pt x="0" y="276"/>
                      <a:pt x="0" y="276"/>
                    </a:cubicBezTo>
                    <a:cubicBezTo>
                      <a:pt x="151" y="272"/>
                      <a:pt x="273" y="151"/>
                      <a:pt x="277" y="0"/>
                    </a:cubicBezTo>
                    <a:lnTo>
                      <a:pt x="0" y="0"/>
                    </a:ln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0" name="Freeform 54"/>
            <p:cNvSpPr/>
            <p:nvPr/>
          </p:nvSpPr>
          <p:spPr bwMode="auto">
            <a:xfrm>
              <a:off x="5972813" y="5511885"/>
              <a:ext cx="527381" cy="477156"/>
            </a:xfrm>
            <a:custGeom>
              <a:avLst/>
              <a:gdLst>
                <a:gd name="T0" fmla="*/ 0 w 525"/>
                <a:gd name="T1" fmla="*/ 2147483647 h 476"/>
                <a:gd name="T2" fmla="*/ 2147483647 w 525"/>
                <a:gd name="T3" fmla="*/ 2147483647 h 476"/>
                <a:gd name="T4" fmla="*/ 2147483647 w 525"/>
                <a:gd name="T5" fmla="*/ 2147483647 h 476"/>
                <a:gd name="T6" fmla="*/ 2147483647 w 525"/>
                <a:gd name="T7" fmla="*/ 2147483647 h 476"/>
                <a:gd name="T8" fmla="*/ 2147483647 w 525"/>
                <a:gd name="T9" fmla="*/ 0 h 476"/>
                <a:gd name="T10" fmla="*/ 2147483647 w 525"/>
                <a:gd name="T11" fmla="*/ 2147483647 h 476"/>
                <a:gd name="T12" fmla="*/ 2147483647 w 525"/>
                <a:gd name="T13" fmla="*/ 2147483647 h 476"/>
                <a:gd name="T14" fmla="*/ 2147483647 w 525"/>
                <a:gd name="T15" fmla="*/ 2147483647 h 476"/>
                <a:gd name="T16" fmla="*/ 2147483647 w 525"/>
                <a:gd name="T17" fmla="*/ 2147483647 h 476"/>
                <a:gd name="T18" fmla="*/ 2147483647 w 525"/>
                <a:gd name="T19" fmla="*/ 2147483647 h 476"/>
                <a:gd name="T20" fmla="*/ 2147483647 w 525"/>
                <a:gd name="T21" fmla="*/ 2147483647 h 476"/>
                <a:gd name="T22" fmla="*/ 2147483647 w 525"/>
                <a:gd name="T23" fmla="*/ 2147483647 h 476"/>
                <a:gd name="T24" fmla="*/ 2147483647 w 525"/>
                <a:gd name="T25" fmla="*/ 2147483647 h 476"/>
                <a:gd name="T26" fmla="*/ 2147483647 w 525"/>
                <a:gd name="T27" fmla="*/ 2147483647 h 476"/>
                <a:gd name="T28" fmla="*/ 0 w 525"/>
                <a:gd name="T29" fmla="*/ 2147483647 h 476"/>
                <a:gd name="T30" fmla="*/ 0 w 525"/>
                <a:gd name="T31" fmla="*/ 2147483647 h 47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25" h="476">
                  <a:moveTo>
                    <a:pt x="0" y="241"/>
                  </a:moveTo>
                  <a:cubicBezTo>
                    <a:pt x="0" y="241"/>
                    <a:pt x="62" y="255"/>
                    <a:pt x="144" y="248"/>
                  </a:cubicBezTo>
                  <a:cubicBezTo>
                    <a:pt x="144" y="248"/>
                    <a:pt x="173" y="250"/>
                    <a:pt x="191" y="206"/>
                  </a:cubicBezTo>
                  <a:cubicBezTo>
                    <a:pt x="209" y="162"/>
                    <a:pt x="248" y="139"/>
                    <a:pt x="273" y="122"/>
                  </a:cubicBezTo>
                  <a:cubicBezTo>
                    <a:pt x="298" y="104"/>
                    <a:pt x="336" y="64"/>
                    <a:pt x="373" y="0"/>
                  </a:cubicBezTo>
                  <a:cubicBezTo>
                    <a:pt x="373" y="0"/>
                    <a:pt x="408" y="0"/>
                    <a:pt x="408" y="50"/>
                  </a:cubicBezTo>
                  <a:cubicBezTo>
                    <a:pt x="408" y="100"/>
                    <a:pt x="332" y="151"/>
                    <a:pt x="358" y="186"/>
                  </a:cubicBezTo>
                  <a:cubicBezTo>
                    <a:pt x="358" y="186"/>
                    <a:pt x="378" y="201"/>
                    <a:pt x="444" y="201"/>
                  </a:cubicBezTo>
                  <a:cubicBezTo>
                    <a:pt x="444" y="201"/>
                    <a:pt x="507" y="189"/>
                    <a:pt x="514" y="227"/>
                  </a:cubicBezTo>
                  <a:cubicBezTo>
                    <a:pt x="514" y="227"/>
                    <a:pt x="524" y="251"/>
                    <a:pt x="488" y="273"/>
                  </a:cubicBezTo>
                  <a:cubicBezTo>
                    <a:pt x="488" y="273"/>
                    <a:pt x="525" y="304"/>
                    <a:pt x="487" y="341"/>
                  </a:cubicBezTo>
                  <a:cubicBezTo>
                    <a:pt x="487" y="341"/>
                    <a:pt x="511" y="390"/>
                    <a:pt x="467" y="409"/>
                  </a:cubicBezTo>
                  <a:cubicBezTo>
                    <a:pt x="467" y="409"/>
                    <a:pt x="476" y="468"/>
                    <a:pt x="411" y="472"/>
                  </a:cubicBezTo>
                  <a:cubicBezTo>
                    <a:pt x="346" y="476"/>
                    <a:pt x="288" y="472"/>
                    <a:pt x="229" y="456"/>
                  </a:cubicBezTo>
                  <a:cubicBezTo>
                    <a:pt x="229" y="456"/>
                    <a:pt x="109" y="420"/>
                    <a:pt x="0" y="457"/>
                  </a:cubicBezTo>
                  <a:lnTo>
                    <a:pt x="0" y="24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1" name="组合 70"/>
            <p:cNvGrpSpPr/>
            <p:nvPr/>
          </p:nvGrpSpPr>
          <p:grpSpPr>
            <a:xfrm>
              <a:off x="6913004" y="2176567"/>
              <a:ext cx="5023194" cy="836669"/>
              <a:chOff x="6442036" y="2633269"/>
              <a:chExt cx="4762993" cy="793330"/>
            </a:xfrm>
          </p:grpSpPr>
          <p:sp>
            <p:nvSpPr>
              <p:cNvPr id="72" name="TextBox 54"/>
              <p:cNvSpPr txBox="1"/>
              <p:nvPr/>
            </p:nvSpPr>
            <p:spPr>
              <a:xfrm>
                <a:off x="6442036" y="2969636"/>
                <a:ext cx="4762993" cy="456963"/>
              </a:xfrm>
              <a:prstGeom prst="rect">
                <a:avLst/>
              </a:prstGeom>
              <a:noFill/>
            </p:spPr>
            <p:txBody>
              <a:bodyPr wrap="square" rtlCol="0">
                <a:spAutoFit/>
              </a:bodyPr>
              <a:lstStyle/>
              <a:p>
                <a:r>
                  <a:rPr lang="en-US" altLang="zh-CN"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rPr>
                  <a:t>Type your content here, or after copying your text, select Paste in this box and select keep text only.</a:t>
                </a:r>
                <a:endParaRPr lang="zh-CN" altLang="en-US"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endParaRPr>
              </a:p>
            </p:txBody>
          </p:sp>
          <p:sp>
            <p:nvSpPr>
              <p:cNvPr id="73" name="文本框 72"/>
              <p:cNvSpPr txBox="1"/>
              <p:nvPr/>
            </p:nvSpPr>
            <p:spPr>
              <a:xfrm>
                <a:off x="6442036" y="2633269"/>
                <a:ext cx="3117758" cy="333420"/>
              </a:xfrm>
              <a:prstGeom prst="rect">
                <a:avLst/>
              </a:prstGeom>
              <a:noFill/>
            </p:spPr>
            <p:txBody>
              <a:bodyPr wrap="none" rtlCol="0">
                <a:spAutoFit/>
              </a:bodyPr>
              <a:lstStyle/>
              <a:p>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relevant title here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74" name="组合 73"/>
            <p:cNvGrpSpPr/>
            <p:nvPr/>
          </p:nvGrpSpPr>
          <p:grpSpPr>
            <a:xfrm>
              <a:off x="6913004" y="3211915"/>
              <a:ext cx="5023194" cy="836669"/>
              <a:chOff x="6442036" y="2633269"/>
              <a:chExt cx="4762993" cy="793330"/>
            </a:xfrm>
          </p:grpSpPr>
          <p:sp>
            <p:nvSpPr>
              <p:cNvPr id="75" name="TextBox 54"/>
              <p:cNvSpPr txBox="1"/>
              <p:nvPr/>
            </p:nvSpPr>
            <p:spPr>
              <a:xfrm>
                <a:off x="6442036" y="2969636"/>
                <a:ext cx="4762993" cy="456963"/>
              </a:xfrm>
              <a:prstGeom prst="rect">
                <a:avLst/>
              </a:prstGeom>
              <a:noFill/>
            </p:spPr>
            <p:txBody>
              <a:bodyPr wrap="square" rtlCol="0">
                <a:spAutoFit/>
              </a:bodyPr>
              <a:lstStyle/>
              <a:p>
                <a:r>
                  <a:rPr lang="en-US" altLang="zh-CN"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rPr>
                  <a:t>Type your content here, or after copying your text, select Paste in this box and select keep text only.</a:t>
                </a:r>
                <a:endParaRPr lang="zh-CN" altLang="en-US"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endParaRPr>
              </a:p>
            </p:txBody>
          </p:sp>
          <p:sp>
            <p:nvSpPr>
              <p:cNvPr id="76" name="文本框 75"/>
              <p:cNvSpPr txBox="1"/>
              <p:nvPr/>
            </p:nvSpPr>
            <p:spPr>
              <a:xfrm>
                <a:off x="6442036" y="2633269"/>
                <a:ext cx="3117758" cy="333420"/>
              </a:xfrm>
              <a:prstGeom prst="rect">
                <a:avLst/>
              </a:prstGeom>
              <a:noFill/>
            </p:spPr>
            <p:txBody>
              <a:bodyPr wrap="none" rtlCol="0">
                <a:spAutoFit/>
              </a:bodyPr>
              <a:lstStyle/>
              <a:p>
                <a:r>
                  <a:rPr lang="en-US" altLang="zh-CN" sz="1685" b="1">
                    <a:solidFill>
                      <a:schemeClr val="bg1"/>
                    </a:solidFill>
                    <a:latin typeface="Yeseva One" panose="00000500000000000000" pitchFamily="2" charset="0"/>
                    <a:ea typeface="微软雅黑" panose="020B0503020204020204" pitchFamily="34" charset="-122"/>
                    <a:sym typeface="Arial" panose="020B0604020202020204" pitchFamily="34" charset="0"/>
                  </a:rPr>
                  <a:t>Enter the relevant title here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77" name="组合 76"/>
            <p:cNvGrpSpPr/>
            <p:nvPr/>
          </p:nvGrpSpPr>
          <p:grpSpPr>
            <a:xfrm>
              <a:off x="6913004" y="4247263"/>
              <a:ext cx="5023194" cy="836669"/>
              <a:chOff x="6442036" y="2633269"/>
              <a:chExt cx="4762993" cy="793330"/>
            </a:xfrm>
          </p:grpSpPr>
          <p:sp>
            <p:nvSpPr>
              <p:cNvPr id="78" name="TextBox 54"/>
              <p:cNvSpPr txBox="1"/>
              <p:nvPr/>
            </p:nvSpPr>
            <p:spPr>
              <a:xfrm>
                <a:off x="6442036" y="2969636"/>
                <a:ext cx="4762993" cy="456963"/>
              </a:xfrm>
              <a:prstGeom prst="rect">
                <a:avLst/>
              </a:prstGeom>
              <a:noFill/>
            </p:spPr>
            <p:txBody>
              <a:bodyPr wrap="square" rtlCol="0">
                <a:spAutoFit/>
              </a:bodyPr>
              <a:lstStyle/>
              <a:p>
                <a:r>
                  <a:rPr lang="en-US" altLang="zh-CN" sz="1265">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rPr>
                  <a:t>Type your content here, or after copying your text, select Paste in this box and select keep text only.</a:t>
                </a:r>
                <a:endParaRPr lang="zh-CN" altLang="en-US"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endParaRPr>
              </a:p>
            </p:txBody>
          </p:sp>
          <p:sp>
            <p:nvSpPr>
              <p:cNvPr id="79" name="文本框 78"/>
              <p:cNvSpPr txBox="1"/>
              <p:nvPr/>
            </p:nvSpPr>
            <p:spPr>
              <a:xfrm>
                <a:off x="6442036" y="2633269"/>
                <a:ext cx="3117758" cy="333420"/>
              </a:xfrm>
              <a:prstGeom prst="rect">
                <a:avLst/>
              </a:prstGeom>
              <a:noFill/>
            </p:spPr>
            <p:txBody>
              <a:bodyPr wrap="none" rtlCol="0">
                <a:spAutoFit/>
              </a:bodyPr>
              <a:lstStyle/>
              <a:p>
                <a:r>
                  <a:rPr lang="en-US" altLang="zh-CN" sz="1685" b="1">
                    <a:solidFill>
                      <a:schemeClr val="bg1"/>
                    </a:solidFill>
                    <a:latin typeface="Yeseva One" panose="00000500000000000000" pitchFamily="2" charset="0"/>
                    <a:ea typeface="微软雅黑" panose="020B0503020204020204" pitchFamily="34" charset="-122"/>
                    <a:sym typeface="Arial" panose="020B0604020202020204" pitchFamily="34" charset="0"/>
                  </a:rPr>
                  <a:t>Enter the relevant title here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nvGrpSpPr>
            <p:cNvPr id="80" name="组合 79"/>
            <p:cNvGrpSpPr/>
            <p:nvPr/>
          </p:nvGrpSpPr>
          <p:grpSpPr>
            <a:xfrm>
              <a:off x="6913004" y="5282611"/>
              <a:ext cx="5023194" cy="836669"/>
              <a:chOff x="6442036" y="2633269"/>
              <a:chExt cx="4762993" cy="793330"/>
            </a:xfrm>
          </p:grpSpPr>
          <p:sp>
            <p:nvSpPr>
              <p:cNvPr id="81" name="TextBox 54"/>
              <p:cNvSpPr txBox="1"/>
              <p:nvPr/>
            </p:nvSpPr>
            <p:spPr>
              <a:xfrm>
                <a:off x="6442036" y="2969636"/>
                <a:ext cx="4762993" cy="456963"/>
              </a:xfrm>
              <a:prstGeom prst="rect">
                <a:avLst/>
              </a:prstGeom>
              <a:noFill/>
            </p:spPr>
            <p:txBody>
              <a:bodyPr wrap="square" rtlCol="0">
                <a:spAutoFit/>
              </a:bodyPr>
              <a:lstStyle/>
              <a:p>
                <a:r>
                  <a:rPr lang="en-US" altLang="zh-CN" sz="1265">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rPr>
                  <a:t>Type your content here, or after copying your text, select Paste in this box and select keep text only.</a:t>
                </a:r>
                <a:endParaRPr lang="zh-CN" altLang="en-US" sz="1265" dirty="0">
                  <a:solidFill>
                    <a:schemeClr val="bg1"/>
                  </a:solidFill>
                  <a:latin typeface="Yeseva One" panose="00000500000000000000" pitchFamily="2" charset="0"/>
                  <a:ea typeface="微软雅黑" panose="020B0503020204020204" pitchFamily="34" charset="-122"/>
                  <a:cs typeface="方正兰亭细黑_GBK_M" pitchFamily="2" charset="2"/>
                  <a:sym typeface="Arial" panose="020B0604020202020204" pitchFamily="34" charset="0"/>
                </a:endParaRPr>
              </a:p>
            </p:txBody>
          </p:sp>
          <p:sp>
            <p:nvSpPr>
              <p:cNvPr id="82" name="文本框 81"/>
              <p:cNvSpPr txBox="1"/>
              <p:nvPr/>
            </p:nvSpPr>
            <p:spPr>
              <a:xfrm>
                <a:off x="6442036" y="2633269"/>
                <a:ext cx="3117758" cy="333420"/>
              </a:xfrm>
              <a:prstGeom prst="rect">
                <a:avLst/>
              </a:prstGeom>
              <a:noFill/>
            </p:spPr>
            <p:txBody>
              <a:bodyPr wrap="none" rtlCol="0">
                <a:spAutoFit/>
              </a:bodyPr>
              <a:lstStyle/>
              <a:p>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Enter the relevant title here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grpSp>
      </p:grpSp>
    </p:spTree>
  </p:cSld>
  <p:clrMapOvr>
    <a:masterClrMapping/>
  </p:clrMapOvr>
  <mc:AlternateContent xmlns:mc="http://schemas.openxmlformats.org/markup-compatibility/2006" xmlns:p14="http://schemas.microsoft.com/office/powerpoint/2010/main">
    <mc:Choice Requires="p14">
      <p:transition spd="slow" p14:dur="1200" advTm="5000">
        <p14:prism/>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rot="16200000">
            <a:off x="5473189" y="3088442"/>
            <a:ext cx="1565400" cy="2143007"/>
          </a:xfrm>
          <a:prstGeom prst="parallelogram">
            <a:avLst>
              <a:gd name="adj" fmla="val 53226"/>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平行四边形 2"/>
          <p:cNvSpPr/>
          <p:nvPr/>
        </p:nvSpPr>
        <p:spPr>
          <a:xfrm rot="16200000">
            <a:off x="5473189" y="1414217"/>
            <a:ext cx="1565400" cy="2143007"/>
          </a:xfrm>
          <a:prstGeom prst="parallelogram">
            <a:avLst>
              <a:gd name="adj" fmla="val 53226"/>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右箭头 3"/>
          <p:cNvSpPr/>
          <p:nvPr/>
        </p:nvSpPr>
        <p:spPr>
          <a:xfrm>
            <a:off x="5184385" y="1522205"/>
            <a:ext cx="2790933" cy="1091594"/>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右箭头 4"/>
          <p:cNvSpPr/>
          <p:nvPr/>
        </p:nvSpPr>
        <p:spPr>
          <a:xfrm rot="10800000">
            <a:off x="4538135" y="2357644"/>
            <a:ext cx="2789258" cy="1091594"/>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右箭头 5"/>
          <p:cNvSpPr/>
          <p:nvPr/>
        </p:nvSpPr>
        <p:spPr>
          <a:xfrm>
            <a:off x="5184385" y="3193081"/>
            <a:ext cx="2790933" cy="1091594"/>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右箭头 6"/>
          <p:cNvSpPr/>
          <p:nvPr/>
        </p:nvSpPr>
        <p:spPr>
          <a:xfrm rot="10800000">
            <a:off x="4538135" y="4026845"/>
            <a:ext cx="2789258" cy="1093269"/>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9"/>
          <p:cNvSpPr txBox="1"/>
          <p:nvPr/>
        </p:nvSpPr>
        <p:spPr>
          <a:xfrm>
            <a:off x="5395440" y="2029803"/>
            <a:ext cx="2073568" cy="215444"/>
          </a:xfrm>
          <a:prstGeom prst="rect">
            <a:avLst/>
          </a:prstGeom>
          <a:noFill/>
          <a:ln w="9525">
            <a:noFill/>
          </a:ln>
        </p:spPr>
        <p:txBody>
          <a:bodyPr wrap="square" lIns="0" tIns="0" rIns="0" bIns="0" anchor="t">
            <a:spAutoFit/>
          </a:bodyPr>
          <a:lstStyle/>
          <a:p>
            <a:pPr algn="just" eaLnBrk="1" hangingPunct="1">
              <a:spcBef>
                <a:spcPct val="0"/>
              </a:spcBef>
              <a:buNone/>
              <a:defRPr/>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sp>
        <p:nvSpPr>
          <p:cNvPr id="9" name="TextBox 10"/>
          <p:cNvSpPr txBox="1"/>
          <p:nvPr/>
        </p:nvSpPr>
        <p:spPr>
          <a:xfrm>
            <a:off x="8070748" y="1703022"/>
            <a:ext cx="2201606" cy="1241302"/>
          </a:xfrm>
          <a:prstGeom prst="rect">
            <a:avLst/>
          </a:prstGeom>
          <a:noFill/>
          <a:ln w="9525">
            <a:noFill/>
          </a:ln>
        </p:spPr>
        <p:txBody>
          <a:bodyPr wrap="square" lIns="0" tIns="0" rIns="0" bIns="0" anchor="t">
            <a:spAutoFit/>
          </a:bodyPr>
          <a:lstStyle/>
          <a:p>
            <a:pPr lvl="0" algn="just">
              <a:lnSpc>
                <a:spcPct val="150000"/>
              </a:lnSpc>
            </a:pPr>
            <a:r>
              <a:rPr lang="en-US" altLang="zh-CN" sz="1100">
                <a:solidFill>
                  <a:schemeClr val="bg1"/>
                </a:solidFill>
                <a:latin typeface="Yeseva One" panose="00000500000000000000" pitchFamily="2" charset="0"/>
                <a:ea typeface="微软雅黑" panose="020B0503020204020204" pitchFamily="34" charset="-122"/>
                <a:sym typeface="Arial" panose="020B0604020202020204" pitchFamily="34" charset="0"/>
              </a:rPr>
              <a:t>Click to input the brief text content, the text content should be summarized and refined, without unnecessary text modification, </a:t>
            </a:r>
            <a:endPar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0" name="TextBox 11"/>
          <p:cNvSpPr txBox="1"/>
          <p:nvPr/>
        </p:nvSpPr>
        <p:spPr>
          <a:xfrm>
            <a:off x="5086570" y="2832860"/>
            <a:ext cx="2232248" cy="215444"/>
          </a:xfrm>
          <a:prstGeom prst="rect">
            <a:avLst/>
          </a:prstGeom>
          <a:noFill/>
          <a:ln w="9525">
            <a:noFill/>
          </a:ln>
        </p:spPr>
        <p:txBody>
          <a:bodyPr wrap="square" lIns="0" tIns="0" rIns="0" bIns="0" anchor="t">
            <a:spAutoFit/>
          </a:bodyPr>
          <a:lstStyle/>
          <a:p>
            <a:pPr algn="just" eaLnBrk="1" hangingPunct="1">
              <a:spcBef>
                <a:spcPct val="0"/>
              </a:spcBef>
              <a:buNone/>
              <a:defRPr/>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sp>
        <p:nvSpPr>
          <p:cNvPr id="11" name="TextBox 12"/>
          <p:cNvSpPr txBox="1"/>
          <p:nvPr/>
        </p:nvSpPr>
        <p:spPr>
          <a:xfrm>
            <a:off x="5510860" y="3668299"/>
            <a:ext cx="2083711" cy="215444"/>
          </a:xfrm>
          <a:prstGeom prst="rect">
            <a:avLst/>
          </a:prstGeom>
          <a:noFill/>
          <a:ln w="9525">
            <a:noFill/>
          </a:ln>
        </p:spPr>
        <p:txBody>
          <a:bodyPr wrap="square" lIns="0" tIns="0" rIns="0" bIns="0" anchor="t">
            <a:spAutoFit/>
          </a:bodyPr>
          <a:lstStyle/>
          <a:p>
            <a:pPr algn="just" eaLnBrk="1" hangingPunct="1">
              <a:spcBef>
                <a:spcPct val="0"/>
              </a:spcBef>
              <a:buNone/>
              <a:defRPr/>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sp>
        <p:nvSpPr>
          <p:cNvPr id="12" name="TextBox 13"/>
          <p:cNvSpPr txBox="1"/>
          <p:nvPr/>
        </p:nvSpPr>
        <p:spPr>
          <a:xfrm>
            <a:off x="5086570" y="4496073"/>
            <a:ext cx="2376264" cy="215444"/>
          </a:xfrm>
          <a:prstGeom prst="rect">
            <a:avLst/>
          </a:prstGeom>
          <a:noFill/>
          <a:ln w="9525">
            <a:noFill/>
          </a:ln>
        </p:spPr>
        <p:txBody>
          <a:bodyPr wrap="square" lIns="0" tIns="0" rIns="0" bIns="0" anchor="t">
            <a:spAutoFit/>
          </a:bodyPr>
          <a:lstStyle/>
          <a:p>
            <a:pPr algn="just" eaLnBrk="1" hangingPunct="1">
              <a:spcBef>
                <a:spcPct val="0"/>
              </a:spcBef>
              <a:buNone/>
              <a:defRPr/>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sp>
        <p:nvSpPr>
          <p:cNvPr id="13" name="TextBox 14"/>
          <p:cNvSpPr txBox="1"/>
          <p:nvPr/>
        </p:nvSpPr>
        <p:spPr>
          <a:xfrm>
            <a:off x="2222682" y="2538460"/>
            <a:ext cx="2203279" cy="1241302"/>
          </a:xfrm>
          <a:prstGeom prst="rect">
            <a:avLst/>
          </a:prstGeom>
          <a:noFill/>
          <a:ln w="9525">
            <a:noFill/>
          </a:ln>
        </p:spPr>
        <p:txBody>
          <a:bodyPr wrap="square" lIns="0" tIns="0" rIns="0" bIns="0" anchor="t">
            <a:spAutoFit/>
          </a:bodyPr>
          <a:lstStyle/>
          <a:p>
            <a:pPr lvl="0" algn="just">
              <a:lnSpc>
                <a:spcPct val="150000"/>
              </a:lnSpc>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input the brief text content, the text content should be summarized and refined, without unnecessary text modification, </a:t>
            </a:r>
          </a:p>
        </p:txBody>
      </p:sp>
      <p:sp>
        <p:nvSpPr>
          <p:cNvPr id="14" name="TextBox 15"/>
          <p:cNvSpPr txBox="1"/>
          <p:nvPr/>
        </p:nvSpPr>
        <p:spPr>
          <a:xfrm>
            <a:off x="8070748" y="3432496"/>
            <a:ext cx="2201606" cy="1241302"/>
          </a:xfrm>
          <a:prstGeom prst="rect">
            <a:avLst/>
          </a:prstGeom>
          <a:noFill/>
          <a:ln w="9525">
            <a:noFill/>
          </a:ln>
        </p:spPr>
        <p:txBody>
          <a:bodyPr wrap="square" lIns="0" tIns="0" rIns="0" bIns="0" anchor="t">
            <a:spAutoFit/>
          </a:bodyPr>
          <a:lstStyle/>
          <a:p>
            <a:pPr lvl="0" algn="just">
              <a:lnSpc>
                <a:spcPct val="150000"/>
              </a:lnSpc>
            </a:pPr>
            <a:r>
              <a:rPr lang="en-US" altLang="zh-CN" sz="1100">
                <a:solidFill>
                  <a:schemeClr val="bg1"/>
                </a:solidFill>
                <a:latin typeface="Yeseva One" panose="00000500000000000000" pitchFamily="2" charset="0"/>
                <a:ea typeface="微软雅黑" panose="020B0503020204020204" pitchFamily="34" charset="-122"/>
                <a:sym typeface="Arial" panose="020B0604020202020204" pitchFamily="34" charset="0"/>
              </a:rPr>
              <a:t>Click to input the brief text content, the text content should be summarized and refined, without unnecessary text modification, </a:t>
            </a:r>
            <a:endPar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5" name="TextBox 16"/>
          <p:cNvSpPr txBox="1"/>
          <p:nvPr/>
        </p:nvSpPr>
        <p:spPr>
          <a:xfrm>
            <a:off x="2222682" y="4267934"/>
            <a:ext cx="2203279" cy="1241302"/>
          </a:xfrm>
          <a:prstGeom prst="rect">
            <a:avLst/>
          </a:prstGeom>
          <a:noFill/>
          <a:ln w="9525">
            <a:noFill/>
          </a:ln>
        </p:spPr>
        <p:txBody>
          <a:bodyPr wrap="square" lIns="0" tIns="0" rIns="0" bIns="0" anchor="t">
            <a:spAutoFit/>
          </a:bodyPr>
          <a:lstStyle/>
          <a:p>
            <a:pPr lvl="0" algn="just">
              <a:lnSpc>
                <a:spcPct val="150000"/>
              </a:lnSpc>
            </a:pPr>
            <a:r>
              <a:rPr lang="en-US" altLang="zh-CN" sz="1100">
                <a:solidFill>
                  <a:schemeClr val="bg1"/>
                </a:solidFill>
                <a:latin typeface="Yeseva One" panose="00000500000000000000" pitchFamily="2" charset="0"/>
                <a:ea typeface="微软雅黑" panose="020B0503020204020204" pitchFamily="34" charset="-122"/>
                <a:sym typeface="Arial" panose="020B0604020202020204" pitchFamily="34" charset="0"/>
              </a:rPr>
              <a:t>Click to input the brief text content, the text content should be summarized and refined, without unnecessary text modification, </a:t>
            </a:r>
            <a:endPar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16" name="右箭头 15"/>
          <p:cNvSpPr/>
          <p:nvPr/>
        </p:nvSpPr>
        <p:spPr>
          <a:xfrm>
            <a:off x="5184385" y="4874003"/>
            <a:ext cx="2790933" cy="1091594"/>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TextBox 12"/>
          <p:cNvSpPr txBox="1"/>
          <p:nvPr/>
        </p:nvSpPr>
        <p:spPr>
          <a:xfrm>
            <a:off x="5510860" y="5329426"/>
            <a:ext cx="2143008" cy="215444"/>
          </a:xfrm>
          <a:prstGeom prst="rect">
            <a:avLst/>
          </a:prstGeom>
          <a:noFill/>
          <a:ln w="9525">
            <a:noFill/>
          </a:ln>
        </p:spPr>
        <p:txBody>
          <a:bodyPr wrap="square" lIns="0" tIns="0" rIns="0" bIns="0" anchor="t">
            <a:spAutoFit/>
          </a:bodyPr>
          <a:lstStyle/>
          <a:p>
            <a:pPr algn="just" eaLnBrk="1" hangingPunct="1">
              <a:spcBef>
                <a:spcPct val="0"/>
              </a:spcBef>
              <a:buNone/>
              <a:defRPr/>
            </a:pPr>
            <a:r>
              <a:rPr lang="en-US" altLang="zh-CN" sz="1400" dirty="0">
                <a:solidFill>
                  <a:schemeClr val="bg1"/>
                </a:solidFill>
                <a:latin typeface="Yeseva One" panose="00000500000000000000" pitchFamily="2" charset="0"/>
                <a:ea typeface="微软雅黑" panose="020B0503020204020204" pitchFamily="34" charset="-122"/>
                <a:sym typeface="Arial" panose="020B0604020202020204" pitchFamily="34" charset="0"/>
              </a:rPr>
              <a:t>Add a short text here.</a:t>
            </a:r>
          </a:p>
        </p:txBody>
      </p:sp>
      <p:sp>
        <p:nvSpPr>
          <p:cNvPr id="18" name="TextBox 15"/>
          <p:cNvSpPr txBox="1"/>
          <p:nvPr/>
        </p:nvSpPr>
        <p:spPr>
          <a:xfrm>
            <a:off x="8070748" y="5113417"/>
            <a:ext cx="2201606" cy="1241302"/>
          </a:xfrm>
          <a:prstGeom prst="rect">
            <a:avLst/>
          </a:prstGeom>
          <a:noFill/>
          <a:ln w="9525">
            <a:noFill/>
          </a:ln>
        </p:spPr>
        <p:txBody>
          <a:bodyPr wrap="square" lIns="0" tIns="0" rIns="0" bIns="0" anchor="t">
            <a:spAutoFit/>
          </a:bodyPr>
          <a:lstStyle/>
          <a:p>
            <a:pPr lvl="0" algn="just">
              <a:lnSpc>
                <a:spcPct val="150000"/>
              </a:lnSpc>
            </a:pPr>
            <a:r>
              <a:rPr lang="en-US" altLang="zh-CN" sz="1100"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to input the brief text content, the text content should be summarized and refined, without unnecessary text modification, </a:t>
            </a:r>
          </a:p>
        </p:txBody>
      </p:sp>
    </p:spTree>
  </p:cSld>
  <p:clrMapOvr>
    <a:masterClrMapping/>
  </p:clrMapOvr>
  <mc:AlternateContent xmlns:mc="http://schemas.openxmlformats.org/markup-compatibility/2006" xmlns:p14="http://schemas.microsoft.com/office/powerpoint/2010/main">
    <mc:Choice Requires="p14">
      <p:transition spd="slow" p14:dur="1200" advTm="5000">
        <p14:prism/>
      </p:transition>
    </mc:Choice>
    <mc:Fallback xmlns="">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1+#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ppt_x</p:attrName>
                                        </p:attrNameLst>
                                      </p:cBhvr>
                                      <p:tavLst>
                                        <p:tav tm="0">
                                          <p:val>
                                            <p:strVal val="0-#ppt_w/2"/>
                                          </p:val>
                                        </p:tav>
                                        <p:tav tm="100000">
                                          <p:val>
                                            <p:strVal val="#ppt_x"/>
                                          </p:val>
                                        </p:tav>
                                      </p:tavLst>
                                    </p:anim>
                                    <p:anim calcmode="lin" valueType="num">
                                      <p:cBhvr>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6" presetClass="entr" presetSubtype="21"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22" presetClass="entr" presetSubtype="2"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right)">
                                      <p:cBhvr>
                                        <p:cTn id="35" dur="500"/>
                                        <p:tgtEl>
                                          <p:spTgt spid="13"/>
                                        </p:tgtEl>
                                      </p:cBhvr>
                                    </p:animEffect>
                                  </p:childTnLst>
                                </p:cTn>
                              </p:par>
                            </p:childTnLst>
                          </p:cTn>
                        </p:par>
                        <p:par>
                          <p:cTn id="36" fill="hold">
                            <p:stCondLst>
                              <p:cond delay="2500"/>
                            </p:stCondLst>
                            <p:childTnLst>
                              <p:par>
                                <p:cTn id="37" presetID="2" presetClass="entr" presetSubtype="8"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ppt_x</p:attrName>
                                        </p:attrNameLst>
                                      </p:cBhvr>
                                      <p:tavLst>
                                        <p:tav tm="0">
                                          <p:val>
                                            <p:strVal val="0-#ppt_w/2"/>
                                          </p:val>
                                        </p:tav>
                                        <p:tav tm="100000">
                                          <p:val>
                                            <p:strVal val="#ppt_x"/>
                                          </p:val>
                                        </p:tav>
                                      </p:tavLst>
                                    </p:anim>
                                    <p:anim calcmode="lin" valueType="num">
                                      <p:cBhvr>
                                        <p:cTn id="40" dur="500" fill="hold"/>
                                        <p:tgtEl>
                                          <p:spTgt spid="6"/>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p:cTn id="43" dur="500" fill="hold"/>
                                        <p:tgtEl>
                                          <p:spTgt spid="7"/>
                                        </p:tgtEl>
                                        <p:attrNameLst>
                                          <p:attrName>ppt_x</p:attrName>
                                        </p:attrNameLst>
                                      </p:cBhvr>
                                      <p:tavLst>
                                        <p:tav tm="0">
                                          <p:val>
                                            <p:strVal val="1+#ppt_w/2"/>
                                          </p:val>
                                        </p:tav>
                                        <p:tav tm="100000">
                                          <p:val>
                                            <p:strVal val="#ppt_x"/>
                                          </p:val>
                                        </p:tav>
                                      </p:tavLst>
                                    </p:anim>
                                    <p:anim calcmode="lin" valueType="num">
                                      <p:cBhvr>
                                        <p:cTn id="44" dur="500" fill="hold"/>
                                        <p:tgtEl>
                                          <p:spTgt spid="7"/>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16" presetClass="entr" presetSubtype="21" fill="hold" grpId="0" nodeType="after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barn(inVertical)">
                                      <p:cBhvr>
                                        <p:cTn id="48" dur="500"/>
                                        <p:tgtEl>
                                          <p:spTgt spid="2"/>
                                        </p:tgtEl>
                                      </p:cBhvr>
                                    </p:animEffect>
                                  </p:childTnLst>
                                </p:cTn>
                              </p:par>
                            </p:childTnLst>
                          </p:cTn>
                        </p:par>
                        <p:par>
                          <p:cTn id="49" fill="hold">
                            <p:stCondLst>
                              <p:cond delay="3500"/>
                            </p:stCondLst>
                            <p:childTnLst>
                              <p:par>
                                <p:cTn id="50" presetID="53" presetClass="entr" presetSubtype="16"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childTnLst>
                          </p:cTn>
                        </p:par>
                        <p:par>
                          <p:cTn id="55" fill="hold">
                            <p:stCondLst>
                              <p:cond delay="4000"/>
                            </p:stCondLst>
                            <p:childTnLst>
                              <p:par>
                                <p:cTn id="56" presetID="53" presetClass="entr" presetSubtype="16" fill="hold" grpId="0" nodeType="afterEffect">
                                  <p:stCondLst>
                                    <p:cond delay="0"/>
                                  </p:stCondLst>
                                  <p:childTnLst>
                                    <p:set>
                                      <p:cBhvr>
                                        <p:cTn id="57" dur="1" fill="hold">
                                          <p:stCondLst>
                                            <p:cond delay="0"/>
                                          </p:stCondLst>
                                        </p:cTn>
                                        <p:tgtEl>
                                          <p:spTgt spid="12"/>
                                        </p:tgtEl>
                                        <p:attrNameLst>
                                          <p:attrName>style.visibility</p:attrName>
                                        </p:attrNameLst>
                                      </p:cBhvr>
                                      <p:to>
                                        <p:strVal val="visible"/>
                                      </p:to>
                                    </p:set>
                                    <p:anim calcmode="lin" valueType="num">
                                      <p:cBhvr>
                                        <p:cTn id="58" dur="500" fill="hold"/>
                                        <p:tgtEl>
                                          <p:spTgt spid="12"/>
                                        </p:tgtEl>
                                        <p:attrNameLst>
                                          <p:attrName>ppt_w</p:attrName>
                                        </p:attrNameLst>
                                      </p:cBhvr>
                                      <p:tavLst>
                                        <p:tav tm="0">
                                          <p:val>
                                            <p:fltVal val="0"/>
                                          </p:val>
                                        </p:tav>
                                        <p:tav tm="100000">
                                          <p:val>
                                            <p:strVal val="#ppt_w"/>
                                          </p:val>
                                        </p:tav>
                                      </p:tavLst>
                                    </p:anim>
                                    <p:anim calcmode="lin" valueType="num">
                                      <p:cBhvr>
                                        <p:cTn id="59" dur="500" fill="hold"/>
                                        <p:tgtEl>
                                          <p:spTgt spid="12"/>
                                        </p:tgtEl>
                                        <p:attrNameLst>
                                          <p:attrName>ppt_h</p:attrName>
                                        </p:attrNameLst>
                                      </p:cBhvr>
                                      <p:tavLst>
                                        <p:tav tm="0">
                                          <p:val>
                                            <p:fltVal val="0"/>
                                          </p:val>
                                        </p:tav>
                                        <p:tav tm="100000">
                                          <p:val>
                                            <p:strVal val="#ppt_h"/>
                                          </p:val>
                                        </p:tav>
                                      </p:tavLst>
                                    </p:anim>
                                    <p:animEffect transition="in" filter="fade">
                                      <p:cBhvr>
                                        <p:cTn id="60" dur="500"/>
                                        <p:tgtEl>
                                          <p:spTgt spid="12"/>
                                        </p:tgtEl>
                                      </p:cBhvr>
                                    </p:animEffect>
                                  </p:childTnLst>
                                </p:cTn>
                              </p:par>
                            </p:childTnLst>
                          </p:cTn>
                        </p:par>
                        <p:par>
                          <p:cTn id="61" fill="hold">
                            <p:stCondLst>
                              <p:cond delay="4500"/>
                            </p:stCondLst>
                            <p:childTnLst>
                              <p:par>
                                <p:cTn id="62" presetID="22" presetClass="entr" presetSubtype="8" fill="hold" grpId="0" nodeType="after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wipe(left)">
                                      <p:cBhvr>
                                        <p:cTn id="64" dur="500"/>
                                        <p:tgtEl>
                                          <p:spTgt spid="14"/>
                                        </p:tgtEl>
                                      </p:cBhvr>
                                    </p:animEffect>
                                  </p:childTnLst>
                                </p:cTn>
                              </p:par>
                              <p:par>
                                <p:cTn id="65" presetID="22" presetClass="entr" presetSubtype="2"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wipe(right)">
                                      <p:cBhvr>
                                        <p:cTn id="67" dur="500"/>
                                        <p:tgtEl>
                                          <p:spTgt spid="15"/>
                                        </p:tgtEl>
                                      </p:cBhvr>
                                    </p:animEffect>
                                  </p:childTnLst>
                                </p:cTn>
                              </p:par>
                            </p:childTnLst>
                          </p:cTn>
                        </p:par>
                        <p:par>
                          <p:cTn id="68" fill="hold">
                            <p:stCondLst>
                              <p:cond delay="5000"/>
                            </p:stCondLst>
                            <p:childTnLst>
                              <p:par>
                                <p:cTn id="69" presetID="2" presetClass="entr" presetSubtype="8" fill="hold" grpId="0" nodeType="after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p:cTn id="71" dur="500" fill="hold"/>
                                        <p:tgtEl>
                                          <p:spTgt spid="16"/>
                                        </p:tgtEl>
                                        <p:attrNameLst>
                                          <p:attrName>ppt_x</p:attrName>
                                        </p:attrNameLst>
                                      </p:cBhvr>
                                      <p:tavLst>
                                        <p:tav tm="0">
                                          <p:val>
                                            <p:strVal val="0-#ppt_w/2"/>
                                          </p:val>
                                        </p:tav>
                                        <p:tav tm="100000">
                                          <p:val>
                                            <p:strVal val="#ppt_x"/>
                                          </p:val>
                                        </p:tav>
                                      </p:tavLst>
                                    </p:anim>
                                    <p:anim calcmode="lin" valueType="num">
                                      <p:cBhvr>
                                        <p:cTn id="72" dur="500" fill="hold"/>
                                        <p:tgtEl>
                                          <p:spTgt spid="16"/>
                                        </p:tgtEl>
                                        <p:attrNameLst>
                                          <p:attrName>ppt_y</p:attrName>
                                        </p:attrNameLst>
                                      </p:cBhvr>
                                      <p:tavLst>
                                        <p:tav tm="0">
                                          <p:val>
                                            <p:strVal val="#ppt_y"/>
                                          </p:val>
                                        </p:tav>
                                        <p:tav tm="100000">
                                          <p:val>
                                            <p:strVal val="#ppt_y"/>
                                          </p:val>
                                        </p:tav>
                                      </p:tavLst>
                                    </p:anim>
                                  </p:childTnLst>
                                </p:cTn>
                              </p:par>
                            </p:childTnLst>
                          </p:cTn>
                        </p:par>
                        <p:par>
                          <p:cTn id="73" fill="hold">
                            <p:stCondLst>
                              <p:cond delay="5500"/>
                            </p:stCondLst>
                            <p:childTnLst>
                              <p:par>
                                <p:cTn id="74" presetID="53" presetClass="entr" presetSubtype="16" fill="hold" grpId="0" nodeType="afterEffect">
                                  <p:stCondLst>
                                    <p:cond delay="0"/>
                                  </p:stCondLst>
                                  <p:childTnLst>
                                    <p:set>
                                      <p:cBhvr>
                                        <p:cTn id="75" dur="1" fill="hold">
                                          <p:stCondLst>
                                            <p:cond delay="0"/>
                                          </p:stCondLst>
                                        </p:cTn>
                                        <p:tgtEl>
                                          <p:spTgt spid="17"/>
                                        </p:tgtEl>
                                        <p:attrNameLst>
                                          <p:attrName>style.visibility</p:attrName>
                                        </p:attrNameLst>
                                      </p:cBhvr>
                                      <p:to>
                                        <p:strVal val="visible"/>
                                      </p:to>
                                    </p:set>
                                    <p:anim calcmode="lin" valueType="num">
                                      <p:cBhvr>
                                        <p:cTn id="76" dur="500" fill="hold"/>
                                        <p:tgtEl>
                                          <p:spTgt spid="17"/>
                                        </p:tgtEl>
                                        <p:attrNameLst>
                                          <p:attrName>ppt_w</p:attrName>
                                        </p:attrNameLst>
                                      </p:cBhvr>
                                      <p:tavLst>
                                        <p:tav tm="0">
                                          <p:val>
                                            <p:fltVal val="0"/>
                                          </p:val>
                                        </p:tav>
                                        <p:tav tm="100000">
                                          <p:val>
                                            <p:strVal val="#ppt_w"/>
                                          </p:val>
                                        </p:tav>
                                      </p:tavLst>
                                    </p:anim>
                                    <p:anim calcmode="lin" valueType="num">
                                      <p:cBhvr>
                                        <p:cTn id="77" dur="500" fill="hold"/>
                                        <p:tgtEl>
                                          <p:spTgt spid="17"/>
                                        </p:tgtEl>
                                        <p:attrNameLst>
                                          <p:attrName>ppt_h</p:attrName>
                                        </p:attrNameLst>
                                      </p:cBhvr>
                                      <p:tavLst>
                                        <p:tav tm="0">
                                          <p:val>
                                            <p:fltVal val="0"/>
                                          </p:val>
                                        </p:tav>
                                        <p:tav tm="100000">
                                          <p:val>
                                            <p:strVal val="#ppt_h"/>
                                          </p:val>
                                        </p:tav>
                                      </p:tavLst>
                                    </p:anim>
                                    <p:animEffect transition="in" filter="fade">
                                      <p:cBhvr>
                                        <p:cTn id="78" dur="500"/>
                                        <p:tgtEl>
                                          <p:spTgt spid="17"/>
                                        </p:tgtEl>
                                      </p:cBhvr>
                                    </p:animEffect>
                                  </p:childTnLst>
                                </p:cTn>
                              </p:par>
                            </p:childTnLst>
                          </p:cTn>
                        </p:par>
                        <p:par>
                          <p:cTn id="79" fill="hold">
                            <p:stCondLst>
                              <p:cond delay="6000"/>
                            </p:stCondLst>
                            <p:childTnLst>
                              <p:par>
                                <p:cTn id="80" presetID="2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P spid="5" grpId="0" bldLvl="0" animBg="1"/>
      <p:bldP spid="6" grpId="0" bldLvl="0" animBg="1"/>
      <p:bldP spid="7" grpId="0" bldLvl="0" animBg="1"/>
      <p:bldP spid="8" grpId="0"/>
      <p:bldP spid="9" grpId="0"/>
      <p:bldP spid="10" grpId="0"/>
      <p:bldP spid="11" grpId="0"/>
      <p:bldP spid="12" grpId="0"/>
      <p:bldP spid="13" grpId="0"/>
      <p:bldP spid="14" grpId="0"/>
      <p:bldP spid="15" grpId="0"/>
      <p:bldP spid="16" grpId="0" bldLvl="0" animBg="1"/>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4294967295"/>
          </p:nvPr>
        </p:nvPicPr>
        <p:blipFill rotWithShape="1">
          <a:blip r:embed="rId6">
            <a:extLst>
              <a:ext uri="{28A0092B-C50C-407E-A947-70E740481C1C}">
                <a14:useLocalDpi xmlns:a14="http://schemas.microsoft.com/office/drawing/2010/main" val="0"/>
              </a:ext>
            </a:extLst>
          </a:blip>
          <a:srcRect t="3005" r="39932" b="42937"/>
          <a:stretch>
            <a:fillRect/>
          </a:stretch>
        </p:blipFill>
        <p:spPr>
          <a:xfrm>
            <a:off x="0" y="0"/>
            <a:ext cx="12858750" cy="7232650"/>
          </a:xfrm>
          <a:blipFill dpi="0" rotWithShape="1">
            <a:blip r:embed="rId7">
              <a:extLst>
                <a:ext uri="{28A0092B-C50C-407E-A947-70E740481C1C}">
                  <a14:useLocalDpi xmlns:a14="http://schemas.microsoft.com/office/drawing/2010/main" val="0"/>
                </a:ext>
              </a:extLst>
            </a:blip>
            <a:srcRect/>
            <a:stretch>
              <a:fillRect/>
            </a:stretch>
          </a:blipFill>
        </p:spPr>
      </p:pic>
      <p:sp>
        <p:nvSpPr>
          <p:cNvPr id="31" name="矩形-3"/>
          <p:cNvSpPr/>
          <p:nvPr>
            <p:custDataLst>
              <p:tags r:id="rId1"/>
            </p:custDataLst>
          </p:nvPr>
        </p:nvSpPr>
        <p:spPr>
          <a:xfrm>
            <a:off x="3765079" y="2117579"/>
            <a:ext cx="1335622" cy="1200329"/>
          </a:xfrm>
          <a:prstGeom prst="rect">
            <a:avLst/>
          </a:prstGeom>
        </p:spPr>
        <p:txBody>
          <a:bodyPr wrap="none">
            <a:spAutoFit/>
          </a:bodyPr>
          <a:lstStyle/>
          <a:p>
            <a:pPr algn="ctr"/>
            <a:r>
              <a:rPr lang="en-US" altLang="zh-CN" sz="7200" b="1" dirty="0">
                <a:solidFill>
                  <a:schemeClr val="bg1"/>
                </a:solidFill>
                <a:latin typeface="Yeseva One" panose="00000500000000000000" pitchFamily="2" charset="0"/>
                <a:ea typeface="微软雅黑" panose="020B0503020204020204" pitchFamily="34" charset="-122"/>
              </a:rPr>
              <a:t>02</a:t>
            </a:r>
            <a:endParaRPr lang="zh-CN" altLang="en-US" sz="7200" b="1" dirty="0">
              <a:solidFill>
                <a:schemeClr val="bg1"/>
              </a:solidFill>
              <a:latin typeface="Yeseva One" panose="00000500000000000000" pitchFamily="2" charset="0"/>
              <a:ea typeface="微软雅黑" panose="020B0503020204020204" pitchFamily="34" charset="-122"/>
            </a:endParaRPr>
          </a:p>
        </p:txBody>
      </p:sp>
      <p:sp>
        <p:nvSpPr>
          <p:cNvPr id="32" name="矩形-2"/>
          <p:cNvSpPr/>
          <p:nvPr>
            <p:custDataLst>
              <p:tags r:id="rId2"/>
            </p:custDataLst>
          </p:nvPr>
        </p:nvSpPr>
        <p:spPr>
          <a:xfrm>
            <a:off x="3065886" y="3334038"/>
            <a:ext cx="3252814" cy="646331"/>
          </a:xfrm>
          <a:prstGeom prst="rect">
            <a:avLst/>
          </a:prstGeom>
        </p:spPr>
        <p:txBody>
          <a:bodyPr wrap="none">
            <a:spAutoFit/>
          </a:bodyPr>
          <a:lstStyle/>
          <a:p>
            <a:pPr>
              <a:buNone/>
            </a:pPr>
            <a:r>
              <a:rPr lang="en-US" altLang="zh-CN" sz="3600" dirty="0">
                <a:solidFill>
                  <a:schemeClr val="bg1"/>
                </a:solidFill>
                <a:latin typeface="Yeseva One" panose="00000500000000000000" pitchFamily="2" charset="0"/>
                <a:ea typeface="微软雅黑" panose="020B0503020204020204" pitchFamily="34" charset="-122"/>
              </a:rPr>
              <a:t>Add title text</a:t>
            </a:r>
          </a:p>
        </p:txBody>
      </p:sp>
      <p:sp>
        <p:nvSpPr>
          <p:cNvPr id="33" name="矩形-1"/>
          <p:cNvSpPr/>
          <p:nvPr>
            <p:custDataLst>
              <p:tags r:id="rId3"/>
            </p:custDataLst>
          </p:nvPr>
        </p:nvSpPr>
        <p:spPr>
          <a:xfrm>
            <a:off x="2040321" y="3980369"/>
            <a:ext cx="5303943" cy="814134"/>
          </a:xfrm>
          <a:prstGeom prst="rect">
            <a:avLst/>
          </a:prstGeom>
        </p:spPr>
        <p:txBody>
          <a:bodyPr wrap="square">
            <a:spAutoFit/>
          </a:bodyPr>
          <a:lstStyle/>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Add a detailed text description here, </a:t>
            </a:r>
          </a:p>
          <a:p>
            <a:pPr algn="ctr">
              <a:lnSpc>
                <a:spcPct val="200000"/>
              </a:lnSpc>
            </a:pPr>
            <a:r>
              <a:rPr lang="en-US" altLang="zh-CN" sz="1265" dirty="0">
                <a:solidFill>
                  <a:schemeClr val="bg1"/>
                </a:solidFill>
                <a:latin typeface="Yeseva One" panose="00000500000000000000" pitchFamily="2" charset="0"/>
                <a:ea typeface="微软雅黑" panose="020B0503020204020204" pitchFamily="34" charset="-122"/>
                <a:cs typeface="Aharoni" panose="02010803020104030203" pitchFamily="2" charset="-79"/>
              </a:rPr>
              <a:t>language description as simple and vivid.</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barn(outVertical)">
                                      <p:cBhvr>
                                        <p:cTn id="11" dur="500"/>
                                        <p:tgtEl>
                                          <p:spTgt spid="32"/>
                                        </p:tgtEl>
                                      </p:cBhvr>
                                    </p:animEffect>
                                  </p:childTnLst>
                                </p:cTn>
                              </p:par>
                            </p:childTnLst>
                          </p:cTn>
                        </p:par>
                        <p:par>
                          <p:cTn id="12" fill="hold">
                            <p:stCondLst>
                              <p:cond delay="1000"/>
                            </p:stCondLst>
                            <p:childTnLst>
                              <p:par>
                                <p:cTn id="13" presetID="12" presetClass="entr" presetSubtype="4"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p:tgtEl>
                                          <p:spTgt spid="33"/>
                                        </p:tgtEl>
                                        <p:attrNameLst>
                                          <p:attrName>ppt_y</p:attrName>
                                        </p:attrNameLst>
                                      </p:cBhvr>
                                      <p:tavLst>
                                        <p:tav tm="0">
                                          <p:val>
                                            <p:strVal val="#ppt_y+#ppt_h*1.125000"/>
                                          </p:val>
                                        </p:tav>
                                        <p:tav tm="100000">
                                          <p:val>
                                            <p:strVal val="#ppt_y"/>
                                          </p:val>
                                        </p:tav>
                                      </p:tavLst>
                                    </p:anim>
                                    <p:animEffect transition="in" filter="wipe(up)">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5"/>
          <p:cNvSpPr/>
          <p:nvPr/>
        </p:nvSpPr>
        <p:spPr>
          <a:xfrm rot="21558471">
            <a:off x="4586639" y="3574805"/>
            <a:ext cx="3458481" cy="3588869"/>
          </a:xfrm>
          <a:custGeom>
            <a:avLst/>
            <a:gdLst/>
            <a:ahLst/>
            <a:cxnLst>
              <a:cxn ang="0">
                <a:pos x="1439048" y="1493224"/>
              </a:cxn>
              <a:cxn ang="0">
                <a:pos x="1439048" y="1493224"/>
              </a:cxn>
              <a:cxn ang="0">
                <a:pos x="1439048" y="1493224"/>
              </a:cxn>
              <a:cxn ang="0">
                <a:pos x="1439048" y="1493224"/>
              </a:cxn>
            </a:cxnLst>
            <a:rect l="0" t="0" r="0" b="0"/>
            <a:pathLst>
              <a:path w="21600" h="21600">
                <a:moveTo>
                  <a:pt x="15608" y="8670"/>
                </a:moveTo>
                <a:cubicBezTo>
                  <a:pt x="21599" y="8670"/>
                  <a:pt x="21599" y="8670"/>
                  <a:pt x="21599" y="8670"/>
                </a:cubicBezTo>
                <a:cubicBezTo>
                  <a:pt x="20496" y="4411"/>
                  <a:pt x="16554" y="1064"/>
                  <a:pt x="11982" y="608"/>
                </a:cubicBezTo>
                <a:cubicBezTo>
                  <a:pt x="11667" y="304"/>
                  <a:pt x="11351" y="0"/>
                  <a:pt x="10878" y="0"/>
                </a:cubicBezTo>
                <a:cubicBezTo>
                  <a:pt x="10405" y="0"/>
                  <a:pt x="10090" y="304"/>
                  <a:pt x="9775" y="608"/>
                </a:cubicBezTo>
                <a:cubicBezTo>
                  <a:pt x="5045" y="1064"/>
                  <a:pt x="1103" y="4259"/>
                  <a:pt x="0" y="8670"/>
                </a:cubicBezTo>
                <a:cubicBezTo>
                  <a:pt x="6148" y="8670"/>
                  <a:pt x="6148" y="8670"/>
                  <a:pt x="6148" y="8670"/>
                </a:cubicBezTo>
                <a:cubicBezTo>
                  <a:pt x="6148" y="3650"/>
                  <a:pt x="9144" y="1216"/>
                  <a:pt x="9775" y="760"/>
                </a:cubicBezTo>
                <a:cubicBezTo>
                  <a:pt x="9775" y="760"/>
                  <a:pt x="9775" y="760"/>
                  <a:pt x="9775" y="912"/>
                </a:cubicBezTo>
                <a:cubicBezTo>
                  <a:pt x="6464" y="4867"/>
                  <a:pt x="6937" y="8670"/>
                  <a:pt x="6937" y="8670"/>
                </a:cubicBezTo>
                <a:cubicBezTo>
                  <a:pt x="10090" y="8670"/>
                  <a:pt x="10090" y="8670"/>
                  <a:pt x="10090" y="8670"/>
                </a:cubicBezTo>
                <a:cubicBezTo>
                  <a:pt x="10090" y="18709"/>
                  <a:pt x="10090" y="18709"/>
                  <a:pt x="10090" y="18709"/>
                </a:cubicBezTo>
                <a:cubicBezTo>
                  <a:pt x="10090" y="19014"/>
                  <a:pt x="10090" y="19014"/>
                  <a:pt x="10090" y="19014"/>
                </a:cubicBezTo>
                <a:cubicBezTo>
                  <a:pt x="10090" y="19774"/>
                  <a:pt x="10090" y="19774"/>
                  <a:pt x="10090" y="19774"/>
                </a:cubicBezTo>
                <a:cubicBezTo>
                  <a:pt x="10090" y="20839"/>
                  <a:pt x="10878" y="21599"/>
                  <a:pt x="11982" y="21599"/>
                </a:cubicBezTo>
                <a:cubicBezTo>
                  <a:pt x="12928" y="21599"/>
                  <a:pt x="13874" y="20839"/>
                  <a:pt x="13874" y="19774"/>
                </a:cubicBezTo>
                <a:cubicBezTo>
                  <a:pt x="13874" y="19014"/>
                  <a:pt x="13874" y="19014"/>
                  <a:pt x="13874" y="19014"/>
                </a:cubicBezTo>
                <a:cubicBezTo>
                  <a:pt x="12455" y="19014"/>
                  <a:pt x="12455" y="19014"/>
                  <a:pt x="12455" y="19014"/>
                </a:cubicBezTo>
                <a:cubicBezTo>
                  <a:pt x="12455" y="19318"/>
                  <a:pt x="12455" y="19318"/>
                  <a:pt x="12455" y="19318"/>
                </a:cubicBezTo>
                <a:cubicBezTo>
                  <a:pt x="12455" y="19774"/>
                  <a:pt x="12455" y="19774"/>
                  <a:pt x="12455" y="19774"/>
                </a:cubicBezTo>
                <a:cubicBezTo>
                  <a:pt x="12455" y="20078"/>
                  <a:pt x="12297" y="20383"/>
                  <a:pt x="11982" y="20383"/>
                </a:cubicBezTo>
                <a:cubicBezTo>
                  <a:pt x="11667" y="20383"/>
                  <a:pt x="11351" y="20078"/>
                  <a:pt x="11351" y="19774"/>
                </a:cubicBezTo>
                <a:cubicBezTo>
                  <a:pt x="11351" y="19318"/>
                  <a:pt x="11351" y="19318"/>
                  <a:pt x="11351" y="19318"/>
                </a:cubicBezTo>
                <a:cubicBezTo>
                  <a:pt x="11351" y="19014"/>
                  <a:pt x="11351" y="19014"/>
                  <a:pt x="11351" y="19014"/>
                </a:cubicBezTo>
                <a:cubicBezTo>
                  <a:pt x="11351" y="17036"/>
                  <a:pt x="11351" y="17036"/>
                  <a:pt x="11351" y="17036"/>
                </a:cubicBezTo>
                <a:cubicBezTo>
                  <a:pt x="11351" y="8670"/>
                  <a:pt x="11351" y="8670"/>
                  <a:pt x="11351" y="8670"/>
                </a:cubicBezTo>
                <a:cubicBezTo>
                  <a:pt x="14820" y="8670"/>
                  <a:pt x="14820" y="8670"/>
                  <a:pt x="14820" y="8670"/>
                </a:cubicBezTo>
                <a:cubicBezTo>
                  <a:pt x="14820" y="8670"/>
                  <a:pt x="15293" y="4867"/>
                  <a:pt x="11982" y="912"/>
                </a:cubicBezTo>
                <a:cubicBezTo>
                  <a:pt x="11982" y="760"/>
                  <a:pt x="11982" y="760"/>
                  <a:pt x="11982" y="760"/>
                </a:cubicBezTo>
                <a:cubicBezTo>
                  <a:pt x="12613" y="1216"/>
                  <a:pt x="15608" y="3650"/>
                  <a:pt x="15608" y="8670"/>
                </a:cubicBezTo>
                <a:close/>
              </a:path>
            </a:pathLst>
          </a:custGeom>
          <a:solidFill>
            <a:schemeClr val="accent6"/>
          </a:solidFill>
          <a:ln w="9525">
            <a:noFill/>
          </a:ln>
        </p:spPr>
        <p:txBody>
          <a:bodyPr lIns="128566" tIns="64283" rIns="128566" bIns="64283"/>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 name="组合 4"/>
          <p:cNvGrpSpPr/>
          <p:nvPr/>
        </p:nvGrpSpPr>
        <p:grpSpPr>
          <a:xfrm>
            <a:off x="3407873" y="4391829"/>
            <a:ext cx="708438" cy="709871"/>
            <a:chOff x="5202" y="5131"/>
            <a:chExt cx="1058" cy="1060"/>
          </a:xfrm>
        </p:grpSpPr>
        <p:sp>
          <p:nvSpPr>
            <p:cNvPr id="6" name="Freeform 12"/>
            <p:cNvSpPr/>
            <p:nvPr/>
          </p:nvSpPr>
          <p:spPr>
            <a:xfrm>
              <a:off x="5202" y="5131"/>
              <a:ext cx="1058" cy="1061"/>
            </a:xfrm>
            <a:custGeom>
              <a:avLst/>
              <a:gdLst>
                <a:gd name="txL" fmla="*/ 0 w 271"/>
                <a:gd name="txT" fmla="*/ 0 h 271"/>
                <a:gd name="txR" fmla="*/ 271 w 271"/>
                <a:gd name="txB" fmla="*/ 271 h 271"/>
              </a:gdLst>
              <a:ahLst/>
              <a:cxnLst>
                <a:cxn ang="0">
                  <a:pos x="104722" y="74794"/>
                </a:cxn>
                <a:cxn ang="0">
                  <a:pos x="406465" y="103287"/>
                </a:cxn>
                <a:cxn ang="0">
                  <a:pos x="378066" y="406025"/>
                </a:cxn>
                <a:cxn ang="0">
                  <a:pos x="76323" y="377532"/>
                </a:cxn>
                <a:cxn ang="0">
                  <a:pos x="104722" y="74794"/>
                </a:cxn>
              </a:cxnLst>
              <a:rect l="txL" t="txT" r="txR" b="txB"/>
              <a:pathLst>
                <a:path w="271" h="271">
                  <a:moveTo>
                    <a:pt x="59" y="42"/>
                  </a:moveTo>
                  <a:cubicBezTo>
                    <a:pt x="110" y="0"/>
                    <a:pt x="186" y="7"/>
                    <a:pt x="229" y="58"/>
                  </a:cubicBezTo>
                  <a:cubicBezTo>
                    <a:pt x="271" y="110"/>
                    <a:pt x="264" y="186"/>
                    <a:pt x="213" y="228"/>
                  </a:cubicBezTo>
                  <a:cubicBezTo>
                    <a:pt x="161" y="271"/>
                    <a:pt x="85" y="264"/>
                    <a:pt x="43" y="212"/>
                  </a:cubicBezTo>
                  <a:cubicBezTo>
                    <a:pt x="0" y="161"/>
                    <a:pt x="7" y="85"/>
                    <a:pt x="59" y="42"/>
                  </a:cubicBezTo>
                  <a:close/>
                </a:path>
              </a:pathLst>
            </a:custGeom>
            <a:solidFill>
              <a:schemeClr val="accent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43"/>
            <p:cNvSpPr/>
            <p:nvPr/>
          </p:nvSpPr>
          <p:spPr>
            <a:xfrm>
              <a:off x="5394" y="5396"/>
              <a:ext cx="628" cy="562"/>
            </a:xfrm>
            <a:custGeom>
              <a:avLst/>
              <a:gdLst>
                <a:gd name="txL" fmla="*/ 0 w 161"/>
                <a:gd name="txT" fmla="*/ 0 h 144"/>
                <a:gd name="txR" fmla="*/ 161 w 161"/>
                <a:gd name="txB" fmla="*/ 144 h 144"/>
              </a:gdLst>
              <a:ahLst/>
              <a:cxnLst>
                <a:cxn ang="0">
                  <a:pos x="141988" y="55022"/>
                </a:cxn>
                <a:cxn ang="0">
                  <a:pos x="70994" y="1775"/>
                </a:cxn>
                <a:cxn ang="0">
                  <a:pos x="5325" y="88746"/>
                </a:cxn>
                <a:cxn ang="0">
                  <a:pos x="140213" y="255588"/>
                </a:cxn>
                <a:cxn ang="0">
                  <a:pos x="280425" y="90521"/>
                </a:cxn>
                <a:cxn ang="0">
                  <a:pos x="214756" y="3550"/>
                </a:cxn>
                <a:cxn ang="0">
                  <a:pos x="141988" y="55022"/>
                </a:cxn>
              </a:cxnLst>
              <a:rect l="txL" t="txT" r="txR" b="txB"/>
              <a:pathLst>
                <a:path w="161" h="144">
                  <a:moveTo>
                    <a:pt x="80" y="31"/>
                  </a:moveTo>
                  <a:cubicBezTo>
                    <a:pt x="73" y="11"/>
                    <a:pt x="60" y="0"/>
                    <a:pt x="40" y="1"/>
                  </a:cubicBezTo>
                  <a:cubicBezTo>
                    <a:pt x="11" y="3"/>
                    <a:pt x="0" y="23"/>
                    <a:pt x="3" y="50"/>
                  </a:cubicBezTo>
                  <a:cubicBezTo>
                    <a:pt x="6" y="83"/>
                    <a:pt x="49" y="103"/>
                    <a:pt x="79" y="144"/>
                  </a:cubicBezTo>
                  <a:cubicBezTo>
                    <a:pt x="110" y="103"/>
                    <a:pt x="154" y="84"/>
                    <a:pt x="158" y="51"/>
                  </a:cubicBezTo>
                  <a:cubicBezTo>
                    <a:pt x="161" y="24"/>
                    <a:pt x="150" y="4"/>
                    <a:pt x="121" y="2"/>
                  </a:cubicBezTo>
                  <a:cubicBezTo>
                    <a:pt x="101" y="0"/>
                    <a:pt x="89" y="11"/>
                    <a:pt x="80" y="31"/>
                  </a:cubicBezTo>
                  <a:close/>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组合 7"/>
          <p:cNvGrpSpPr/>
          <p:nvPr/>
        </p:nvGrpSpPr>
        <p:grpSpPr>
          <a:xfrm>
            <a:off x="8701250" y="4285347"/>
            <a:ext cx="712454" cy="712549"/>
            <a:chOff x="9978" y="7833"/>
            <a:chExt cx="1064" cy="1064"/>
          </a:xfrm>
        </p:grpSpPr>
        <p:sp>
          <p:nvSpPr>
            <p:cNvPr id="9" name="Freeform 18"/>
            <p:cNvSpPr/>
            <p:nvPr/>
          </p:nvSpPr>
          <p:spPr>
            <a:xfrm>
              <a:off x="9978" y="7833"/>
              <a:ext cx="1065" cy="1065"/>
            </a:xfrm>
            <a:custGeom>
              <a:avLst/>
              <a:gdLst>
                <a:gd name="txL" fmla="*/ 0 w 273"/>
                <a:gd name="txT" fmla="*/ 0 h 273"/>
                <a:gd name="txR" fmla="*/ 273 w 273"/>
                <a:gd name="txB" fmla="*/ 273 h 273"/>
              </a:gdLst>
              <a:ahLst/>
              <a:cxnLst>
                <a:cxn ang="0">
                  <a:pos x="168490" y="443396"/>
                </a:cxn>
                <a:cxn ang="0">
                  <a:pos x="40792" y="168490"/>
                </a:cxn>
                <a:cxn ang="0">
                  <a:pos x="317471" y="40792"/>
                </a:cxn>
                <a:cxn ang="0">
                  <a:pos x="443396" y="317471"/>
                </a:cxn>
                <a:cxn ang="0">
                  <a:pos x="168490" y="443396"/>
                </a:cxn>
              </a:cxnLst>
              <a:rect l="txL" t="txT" r="txR" b="txB"/>
              <a:pathLst>
                <a:path w="273" h="273">
                  <a:moveTo>
                    <a:pt x="95" y="250"/>
                  </a:moveTo>
                  <a:cubicBezTo>
                    <a:pt x="32" y="227"/>
                    <a:pt x="0" y="157"/>
                    <a:pt x="23" y="95"/>
                  </a:cubicBezTo>
                  <a:cubicBezTo>
                    <a:pt x="47" y="32"/>
                    <a:pt x="116" y="0"/>
                    <a:pt x="179" y="23"/>
                  </a:cubicBezTo>
                  <a:cubicBezTo>
                    <a:pt x="241" y="47"/>
                    <a:pt x="273" y="116"/>
                    <a:pt x="250" y="179"/>
                  </a:cubicBezTo>
                  <a:cubicBezTo>
                    <a:pt x="227" y="241"/>
                    <a:pt x="157" y="273"/>
                    <a:pt x="95" y="250"/>
                  </a:cubicBezTo>
                  <a:close/>
                </a:path>
              </a:pathLst>
            </a:custGeom>
            <a:solidFill>
              <a:schemeClr val="accent5"/>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53"/>
            <p:cNvSpPr/>
            <p:nvPr/>
          </p:nvSpPr>
          <p:spPr>
            <a:xfrm>
              <a:off x="10251" y="8102"/>
              <a:ext cx="478" cy="321"/>
            </a:xfrm>
            <a:custGeom>
              <a:avLst/>
              <a:gdLst>
                <a:gd name="txL" fmla="*/ 0 w 123"/>
                <a:gd name="txT" fmla="*/ 0 h 82"/>
                <a:gd name="txR" fmla="*/ 123 w 123"/>
                <a:gd name="txB" fmla="*/ 82 h 82"/>
              </a:gdLst>
              <a:ahLst/>
              <a:cxnLst>
                <a:cxn ang="0">
                  <a:pos x="205111" y="46309"/>
                </a:cxn>
                <a:cxn ang="0">
                  <a:pos x="38900" y="46309"/>
                </a:cxn>
                <a:cxn ang="0">
                  <a:pos x="5305" y="146050"/>
                </a:cxn>
                <a:cxn ang="0">
                  <a:pos x="31828" y="94398"/>
                </a:cxn>
                <a:cxn ang="0">
                  <a:pos x="166210" y="85493"/>
                </a:cxn>
                <a:cxn ang="0">
                  <a:pos x="152065" y="99741"/>
                </a:cxn>
                <a:cxn ang="0">
                  <a:pos x="217488" y="99741"/>
                </a:cxn>
                <a:cxn ang="0">
                  <a:pos x="217488" y="32060"/>
                </a:cxn>
                <a:cxn ang="0">
                  <a:pos x="205111" y="46309"/>
                </a:cxn>
              </a:cxnLst>
              <a:rect l="txL" t="txT" r="txR" b="txB"/>
              <a:pathLst>
                <a:path w="123" h="82">
                  <a:moveTo>
                    <a:pt x="116" y="26"/>
                  </a:moveTo>
                  <a:cubicBezTo>
                    <a:pt x="90" y="0"/>
                    <a:pt x="48" y="0"/>
                    <a:pt x="22" y="26"/>
                  </a:cubicBezTo>
                  <a:cubicBezTo>
                    <a:pt x="7" y="41"/>
                    <a:pt x="0" y="62"/>
                    <a:pt x="3" y="82"/>
                  </a:cubicBezTo>
                  <a:cubicBezTo>
                    <a:pt x="5" y="71"/>
                    <a:pt x="10" y="61"/>
                    <a:pt x="18" y="53"/>
                  </a:cubicBezTo>
                  <a:cubicBezTo>
                    <a:pt x="39" y="33"/>
                    <a:pt x="71" y="31"/>
                    <a:pt x="94" y="48"/>
                  </a:cubicBezTo>
                  <a:cubicBezTo>
                    <a:pt x="86" y="56"/>
                    <a:pt x="86" y="56"/>
                    <a:pt x="86" y="56"/>
                  </a:cubicBezTo>
                  <a:cubicBezTo>
                    <a:pt x="123" y="56"/>
                    <a:pt x="123" y="56"/>
                    <a:pt x="123" y="56"/>
                  </a:cubicBezTo>
                  <a:cubicBezTo>
                    <a:pt x="123" y="18"/>
                    <a:pt x="123" y="18"/>
                    <a:pt x="123" y="18"/>
                  </a:cubicBezTo>
                  <a:lnTo>
                    <a:pt x="116" y="26"/>
                  </a:lnTo>
                  <a:close/>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54"/>
            <p:cNvSpPr/>
            <p:nvPr/>
          </p:nvSpPr>
          <p:spPr>
            <a:xfrm>
              <a:off x="10303" y="8357"/>
              <a:ext cx="478" cy="318"/>
            </a:xfrm>
            <a:custGeom>
              <a:avLst/>
              <a:gdLst>
                <a:gd name="txL" fmla="*/ 0 w 123"/>
                <a:gd name="txT" fmla="*/ 0 h 81"/>
                <a:gd name="txR" fmla="*/ 123 w 123"/>
                <a:gd name="txB" fmla="*/ 81 h 81"/>
              </a:gdLst>
              <a:ahLst/>
              <a:cxnLst>
                <a:cxn ang="0">
                  <a:pos x="14145" y="98092"/>
                </a:cxn>
                <a:cxn ang="0">
                  <a:pos x="180355" y="98092"/>
                </a:cxn>
                <a:cxn ang="0">
                  <a:pos x="213951" y="0"/>
                </a:cxn>
                <a:cxn ang="0">
                  <a:pos x="185660" y="49938"/>
                </a:cxn>
                <a:cxn ang="0">
                  <a:pos x="53046" y="58855"/>
                </a:cxn>
                <a:cxn ang="0">
                  <a:pos x="67191" y="44587"/>
                </a:cxn>
                <a:cxn ang="0">
                  <a:pos x="0" y="44587"/>
                </a:cxn>
                <a:cxn ang="0">
                  <a:pos x="0" y="112360"/>
                </a:cxn>
                <a:cxn ang="0">
                  <a:pos x="14145" y="98092"/>
                </a:cxn>
              </a:cxnLst>
              <a:rect l="txL" t="txT" r="txR" b="txB"/>
              <a:pathLst>
                <a:path w="123" h="81">
                  <a:moveTo>
                    <a:pt x="8" y="55"/>
                  </a:moveTo>
                  <a:cubicBezTo>
                    <a:pt x="34" y="81"/>
                    <a:pt x="76" y="81"/>
                    <a:pt x="102" y="55"/>
                  </a:cubicBezTo>
                  <a:cubicBezTo>
                    <a:pt x="117" y="40"/>
                    <a:pt x="123" y="19"/>
                    <a:pt x="121" y="0"/>
                  </a:cubicBezTo>
                  <a:cubicBezTo>
                    <a:pt x="118" y="10"/>
                    <a:pt x="113" y="20"/>
                    <a:pt x="105" y="28"/>
                  </a:cubicBezTo>
                  <a:cubicBezTo>
                    <a:pt x="85" y="48"/>
                    <a:pt x="52" y="50"/>
                    <a:pt x="30" y="33"/>
                  </a:cubicBezTo>
                  <a:cubicBezTo>
                    <a:pt x="38" y="25"/>
                    <a:pt x="38" y="25"/>
                    <a:pt x="38" y="25"/>
                  </a:cubicBezTo>
                  <a:cubicBezTo>
                    <a:pt x="0" y="25"/>
                    <a:pt x="0" y="25"/>
                    <a:pt x="0" y="25"/>
                  </a:cubicBezTo>
                  <a:cubicBezTo>
                    <a:pt x="0" y="63"/>
                    <a:pt x="0" y="63"/>
                    <a:pt x="0" y="63"/>
                  </a:cubicBezTo>
                  <a:lnTo>
                    <a:pt x="8" y="55"/>
                  </a:lnTo>
                  <a:close/>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组合 11"/>
          <p:cNvGrpSpPr/>
          <p:nvPr/>
        </p:nvGrpSpPr>
        <p:grpSpPr>
          <a:xfrm>
            <a:off x="5933204" y="2505575"/>
            <a:ext cx="709776" cy="705854"/>
            <a:chOff x="8470" y="2554"/>
            <a:chExt cx="1060" cy="1054"/>
          </a:xfrm>
        </p:grpSpPr>
        <p:sp>
          <p:nvSpPr>
            <p:cNvPr id="13" name="Freeform 8"/>
            <p:cNvSpPr/>
            <p:nvPr/>
          </p:nvSpPr>
          <p:spPr>
            <a:xfrm>
              <a:off x="8470" y="2554"/>
              <a:ext cx="1061" cy="1054"/>
            </a:xfrm>
            <a:custGeom>
              <a:avLst/>
              <a:gdLst>
                <a:gd name="txL" fmla="*/ 0 w 271"/>
                <a:gd name="txT" fmla="*/ 0 h 271"/>
                <a:gd name="txR" fmla="*/ 271 w 271"/>
                <a:gd name="txB" fmla="*/ 271 h 271"/>
              </a:gdLst>
              <a:ahLst/>
              <a:cxnLst>
                <a:cxn ang="0">
                  <a:pos x="381094" y="77840"/>
                </a:cxn>
                <a:cxn ang="0">
                  <a:pos x="406025" y="378587"/>
                </a:cxn>
                <a:cxn ang="0">
                  <a:pos x="101506" y="403354"/>
                </a:cxn>
                <a:cxn ang="0">
                  <a:pos x="78356" y="100838"/>
                </a:cxn>
                <a:cxn ang="0">
                  <a:pos x="381094" y="77840"/>
                </a:cxn>
              </a:cxnLst>
              <a:rect l="txL" t="txT" r="txR" b="txB"/>
              <a:pathLst>
                <a:path w="271" h="271">
                  <a:moveTo>
                    <a:pt x="214" y="44"/>
                  </a:moveTo>
                  <a:cubicBezTo>
                    <a:pt x="265" y="87"/>
                    <a:pt x="271" y="163"/>
                    <a:pt x="228" y="214"/>
                  </a:cubicBezTo>
                  <a:cubicBezTo>
                    <a:pt x="184" y="265"/>
                    <a:pt x="108" y="271"/>
                    <a:pt x="57" y="228"/>
                  </a:cubicBezTo>
                  <a:cubicBezTo>
                    <a:pt x="7" y="184"/>
                    <a:pt x="0" y="108"/>
                    <a:pt x="44" y="57"/>
                  </a:cubicBezTo>
                  <a:cubicBezTo>
                    <a:pt x="87" y="7"/>
                    <a:pt x="163" y="0"/>
                    <a:pt x="214" y="44"/>
                  </a:cubicBezTo>
                  <a:close/>
                </a:path>
              </a:pathLst>
            </a:custGeom>
            <a:solidFill>
              <a:schemeClr val="accent3"/>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87"/>
            <p:cNvSpPr>
              <a:spLocks noEditPoints="1"/>
            </p:cNvSpPr>
            <p:nvPr/>
          </p:nvSpPr>
          <p:spPr>
            <a:xfrm>
              <a:off x="8669" y="2847"/>
              <a:ext cx="712" cy="468"/>
            </a:xfrm>
            <a:custGeom>
              <a:avLst/>
              <a:gdLst>
                <a:gd name="txL" fmla="*/ 0 w 162"/>
                <a:gd name="txT" fmla="*/ 0 h 106"/>
                <a:gd name="txR" fmla="*/ 162 w 162"/>
                <a:gd name="txB" fmla="*/ 106 h 106"/>
              </a:gdLst>
              <a:ahLst/>
              <a:cxnLst>
                <a:cxn ang="0">
                  <a:pos x="323850" y="24082"/>
                </a:cxn>
                <a:cxn ang="0">
                  <a:pos x="173919" y="0"/>
                </a:cxn>
                <a:cxn ang="0">
                  <a:pos x="9995" y="24082"/>
                </a:cxn>
                <a:cxn ang="0">
                  <a:pos x="9995" y="110376"/>
                </a:cxn>
                <a:cxn ang="0">
                  <a:pos x="5997" y="120410"/>
                </a:cxn>
                <a:cxn ang="0">
                  <a:pos x="15993" y="132451"/>
                </a:cxn>
                <a:cxn ang="0">
                  <a:pos x="27987" y="120410"/>
                </a:cxn>
                <a:cxn ang="0">
                  <a:pos x="21990" y="110376"/>
                </a:cxn>
                <a:cxn ang="0">
                  <a:pos x="21990" y="56192"/>
                </a:cxn>
                <a:cxn ang="0">
                  <a:pos x="173919" y="78267"/>
                </a:cxn>
                <a:cxn ang="0">
                  <a:pos x="323850" y="54185"/>
                </a:cxn>
                <a:cxn ang="0">
                  <a:pos x="323850" y="24082"/>
                </a:cxn>
                <a:cxn ang="0">
                  <a:pos x="25988" y="136465"/>
                </a:cxn>
                <a:cxn ang="0">
                  <a:pos x="7996" y="136465"/>
                </a:cxn>
                <a:cxn ang="0">
                  <a:pos x="0" y="188643"/>
                </a:cxn>
                <a:cxn ang="0">
                  <a:pos x="5997" y="190650"/>
                </a:cxn>
                <a:cxn ang="0">
                  <a:pos x="7996" y="184629"/>
                </a:cxn>
                <a:cxn ang="0">
                  <a:pos x="7996" y="190650"/>
                </a:cxn>
                <a:cxn ang="0">
                  <a:pos x="17992" y="192657"/>
                </a:cxn>
                <a:cxn ang="0">
                  <a:pos x="19991" y="186636"/>
                </a:cxn>
                <a:cxn ang="0">
                  <a:pos x="21990" y="190650"/>
                </a:cxn>
                <a:cxn ang="0">
                  <a:pos x="23989" y="190650"/>
                </a:cxn>
                <a:cxn ang="0">
                  <a:pos x="25988" y="166568"/>
                </a:cxn>
                <a:cxn ang="0">
                  <a:pos x="27987" y="190650"/>
                </a:cxn>
                <a:cxn ang="0">
                  <a:pos x="33984" y="188643"/>
                </a:cxn>
                <a:cxn ang="0">
                  <a:pos x="25988" y="136465"/>
                </a:cxn>
                <a:cxn ang="0">
                  <a:pos x="59972" y="188643"/>
                </a:cxn>
                <a:cxn ang="0">
                  <a:pos x="59972" y="74253"/>
                </a:cxn>
                <a:cxn ang="0">
                  <a:pos x="173919" y="90308"/>
                </a:cxn>
                <a:cxn ang="0">
                  <a:pos x="281869" y="74253"/>
                </a:cxn>
                <a:cxn ang="0">
                  <a:pos x="281869" y="186636"/>
                </a:cxn>
                <a:cxn ang="0">
                  <a:pos x="171920" y="212725"/>
                </a:cxn>
                <a:cxn ang="0">
                  <a:pos x="59972" y="188643"/>
                </a:cxn>
              </a:cxnLst>
              <a:rect l="txL" t="txT" r="txR" b="txB"/>
              <a:pathLst>
                <a:path w="162" h="106">
                  <a:moveTo>
                    <a:pt x="162" y="12"/>
                  </a:moveTo>
                  <a:cubicBezTo>
                    <a:pt x="87" y="0"/>
                    <a:pt x="87" y="0"/>
                    <a:pt x="87" y="0"/>
                  </a:cubicBezTo>
                  <a:cubicBezTo>
                    <a:pt x="5" y="12"/>
                    <a:pt x="5" y="12"/>
                    <a:pt x="5" y="12"/>
                  </a:cubicBezTo>
                  <a:cubicBezTo>
                    <a:pt x="5" y="27"/>
                    <a:pt x="5" y="41"/>
                    <a:pt x="5" y="55"/>
                  </a:cubicBezTo>
                  <a:cubicBezTo>
                    <a:pt x="4" y="56"/>
                    <a:pt x="3" y="58"/>
                    <a:pt x="3" y="60"/>
                  </a:cubicBezTo>
                  <a:cubicBezTo>
                    <a:pt x="3" y="63"/>
                    <a:pt x="5" y="66"/>
                    <a:pt x="8" y="66"/>
                  </a:cubicBezTo>
                  <a:cubicBezTo>
                    <a:pt x="12" y="66"/>
                    <a:pt x="14" y="63"/>
                    <a:pt x="14" y="60"/>
                  </a:cubicBezTo>
                  <a:cubicBezTo>
                    <a:pt x="14" y="58"/>
                    <a:pt x="13" y="56"/>
                    <a:pt x="11" y="55"/>
                  </a:cubicBezTo>
                  <a:cubicBezTo>
                    <a:pt x="11" y="28"/>
                    <a:pt x="11" y="28"/>
                    <a:pt x="11" y="28"/>
                  </a:cubicBezTo>
                  <a:cubicBezTo>
                    <a:pt x="87" y="39"/>
                    <a:pt x="87" y="39"/>
                    <a:pt x="87" y="39"/>
                  </a:cubicBezTo>
                  <a:cubicBezTo>
                    <a:pt x="162" y="27"/>
                    <a:pt x="162" y="27"/>
                    <a:pt x="162" y="27"/>
                  </a:cubicBezTo>
                  <a:cubicBezTo>
                    <a:pt x="162" y="12"/>
                    <a:pt x="162" y="12"/>
                    <a:pt x="162" y="12"/>
                  </a:cubicBezTo>
                  <a:close/>
                  <a:moveTo>
                    <a:pt x="13" y="68"/>
                  </a:moveTo>
                  <a:cubicBezTo>
                    <a:pt x="10" y="69"/>
                    <a:pt x="7" y="69"/>
                    <a:pt x="4" y="68"/>
                  </a:cubicBezTo>
                  <a:cubicBezTo>
                    <a:pt x="3" y="77"/>
                    <a:pt x="1" y="85"/>
                    <a:pt x="0" y="94"/>
                  </a:cubicBezTo>
                  <a:cubicBezTo>
                    <a:pt x="1" y="94"/>
                    <a:pt x="2" y="94"/>
                    <a:pt x="3" y="95"/>
                  </a:cubicBezTo>
                  <a:cubicBezTo>
                    <a:pt x="4" y="92"/>
                    <a:pt x="4" y="92"/>
                    <a:pt x="4" y="92"/>
                  </a:cubicBezTo>
                  <a:cubicBezTo>
                    <a:pt x="4" y="95"/>
                    <a:pt x="4" y="95"/>
                    <a:pt x="4" y="95"/>
                  </a:cubicBezTo>
                  <a:cubicBezTo>
                    <a:pt x="6" y="95"/>
                    <a:pt x="8" y="96"/>
                    <a:pt x="9" y="96"/>
                  </a:cubicBezTo>
                  <a:cubicBezTo>
                    <a:pt x="10" y="93"/>
                    <a:pt x="10" y="93"/>
                    <a:pt x="10" y="93"/>
                  </a:cubicBezTo>
                  <a:cubicBezTo>
                    <a:pt x="11" y="95"/>
                    <a:pt x="11" y="95"/>
                    <a:pt x="11" y="95"/>
                  </a:cubicBezTo>
                  <a:cubicBezTo>
                    <a:pt x="12" y="95"/>
                    <a:pt x="12" y="95"/>
                    <a:pt x="12" y="95"/>
                  </a:cubicBezTo>
                  <a:cubicBezTo>
                    <a:pt x="13" y="83"/>
                    <a:pt x="13" y="83"/>
                    <a:pt x="13" y="83"/>
                  </a:cubicBezTo>
                  <a:cubicBezTo>
                    <a:pt x="14" y="95"/>
                    <a:pt x="14" y="95"/>
                    <a:pt x="14" y="95"/>
                  </a:cubicBezTo>
                  <a:cubicBezTo>
                    <a:pt x="15" y="94"/>
                    <a:pt x="16" y="94"/>
                    <a:pt x="17" y="94"/>
                  </a:cubicBezTo>
                  <a:cubicBezTo>
                    <a:pt x="16" y="85"/>
                    <a:pt x="14" y="77"/>
                    <a:pt x="13" y="68"/>
                  </a:cubicBezTo>
                  <a:close/>
                  <a:moveTo>
                    <a:pt x="30" y="94"/>
                  </a:moveTo>
                  <a:cubicBezTo>
                    <a:pt x="30" y="37"/>
                    <a:pt x="30" y="37"/>
                    <a:pt x="30" y="37"/>
                  </a:cubicBezTo>
                  <a:cubicBezTo>
                    <a:pt x="87" y="45"/>
                    <a:pt x="87" y="45"/>
                    <a:pt x="87" y="45"/>
                  </a:cubicBezTo>
                  <a:cubicBezTo>
                    <a:pt x="141" y="37"/>
                    <a:pt x="141" y="37"/>
                    <a:pt x="141" y="37"/>
                  </a:cubicBezTo>
                  <a:cubicBezTo>
                    <a:pt x="141" y="93"/>
                    <a:pt x="141" y="93"/>
                    <a:pt x="141" y="93"/>
                  </a:cubicBezTo>
                  <a:cubicBezTo>
                    <a:pt x="122" y="93"/>
                    <a:pt x="104" y="98"/>
                    <a:pt x="86" y="106"/>
                  </a:cubicBezTo>
                  <a:cubicBezTo>
                    <a:pt x="68" y="97"/>
                    <a:pt x="49" y="94"/>
                    <a:pt x="30" y="94"/>
                  </a:cubicBezTo>
                  <a:close/>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组合 14"/>
          <p:cNvGrpSpPr/>
          <p:nvPr/>
        </p:nvGrpSpPr>
        <p:grpSpPr>
          <a:xfrm>
            <a:off x="4378793" y="2981459"/>
            <a:ext cx="633441" cy="636206"/>
            <a:chOff x="4704" y="4364"/>
            <a:chExt cx="946" cy="950"/>
          </a:xfrm>
        </p:grpSpPr>
        <p:sp>
          <p:nvSpPr>
            <p:cNvPr id="16" name="Freeform 10"/>
            <p:cNvSpPr/>
            <p:nvPr/>
          </p:nvSpPr>
          <p:spPr>
            <a:xfrm>
              <a:off x="4704" y="4364"/>
              <a:ext cx="946" cy="950"/>
            </a:xfrm>
            <a:custGeom>
              <a:avLst/>
              <a:gdLst>
                <a:gd name="txL" fmla="*/ 0 w 242"/>
                <a:gd name="txT" fmla="*/ 0 h 243"/>
                <a:gd name="txR" fmla="*/ 242 w 242"/>
                <a:gd name="txB" fmla="*/ 243 h 243"/>
              </a:gdLst>
              <a:ahLst/>
              <a:cxnLst>
                <a:cxn ang="0">
                  <a:pos x="216884" y="1777"/>
                </a:cxn>
                <a:cxn ang="0">
                  <a:pos x="430213" y="216788"/>
                </a:cxn>
                <a:cxn ang="0">
                  <a:pos x="213329" y="430023"/>
                </a:cxn>
                <a:cxn ang="0">
                  <a:pos x="0" y="215012"/>
                </a:cxn>
                <a:cxn ang="0">
                  <a:pos x="216884" y="1777"/>
                </a:cxn>
              </a:cxnLst>
              <a:rect l="txL" t="txT" r="txR" b="txB"/>
              <a:pathLst>
                <a:path w="242" h="243">
                  <a:moveTo>
                    <a:pt x="122" y="1"/>
                  </a:moveTo>
                  <a:cubicBezTo>
                    <a:pt x="188" y="1"/>
                    <a:pt x="242" y="56"/>
                    <a:pt x="242" y="122"/>
                  </a:cubicBezTo>
                  <a:cubicBezTo>
                    <a:pt x="241" y="189"/>
                    <a:pt x="187" y="243"/>
                    <a:pt x="120" y="242"/>
                  </a:cubicBezTo>
                  <a:cubicBezTo>
                    <a:pt x="53" y="242"/>
                    <a:pt x="0" y="188"/>
                    <a:pt x="0" y="121"/>
                  </a:cubicBezTo>
                  <a:cubicBezTo>
                    <a:pt x="1" y="54"/>
                    <a:pt x="55" y="0"/>
                    <a:pt x="122" y="1"/>
                  </a:cubicBezTo>
                  <a:close/>
                </a:path>
              </a:pathLst>
            </a:custGeom>
            <a:solidFill>
              <a:schemeClr val="accent2"/>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46"/>
            <p:cNvSpPr>
              <a:spLocks noEditPoints="1"/>
            </p:cNvSpPr>
            <p:nvPr/>
          </p:nvSpPr>
          <p:spPr>
            <a:xfrm>
              <a:off x="4994" y="4517"/>
              <a:ext cx="367" cy="642"/>
            </a:xfrm>
            <a:custGeom>
              <a:avLst/>
              <a:gdLst>
                <a:gd name="txL" fmla="*/ 0 w 94"/>
                <a:gd name="txT" fmla="*/ 0 h 165"/>
                <a:gd name="txR" fmla="*/ 94 w 94"/>
                <a:gd name="txB" fmla="*/ 165 h 165"/>
              </a:gdLst>
              <a:ahLst/>
              <a:cxnLst>
                <a:cxn ang="0">
                  <a:pos x="147181" y="0"/>
                </a:cxn>
                <a:cxn ang="0">
                  <a:pos x="17733" y="0"/>
                </a:cxn>
                <a:cxn ang="0">
                  <a:pos x="0" y="19473"/>
                </a:cxn>
                <a:cxn ang="0">
                  <a:pos x="0" y="272627"/>
                </a:cxn>
                <a:cxn ang="0">
                  <a:pos x="17733" y="292100"/>
                </a:cxn>
                <a:cxn ang="0">
                  <a:pos x="147181" y="292100"/>
                </a:cxn>
                <a:cxn ang="0">
                  <a:pos x="166687" y="272627"/>
                </a:cxn>
                <a:cxn ang="0">
                  <a:pos x="166687" y="19473"/>
                </a:cxn>
                <a:cxn ang="0">
                  <a:pos x="147181" y="0"/>
                </a:cxn>
                <a:cxn ang="0">
                  <a:pos x="56745" y="21244"/>
                </a:cxn>
                <a:cxn ang="0">
                  <a:pos x="109942" y="21244"/>
                </a:cxn>
                <a:cxn ang="0">
                  <a:pos x="109942" y="28325"/>
                </a:cxn>
                <a:cxn ang="0">
                  <a:pos x="56745" y="28325"/>
                </a:cxn>
                <a:cxn ang="0">
                  <a:pos x="56745" y="21244"/>
                </a:cxn>
                <a:cxn ang="0">
                  <a:pos x="83344" y="279708"/>
                </a:cxn>
                <a:cxn ang="0">
                  <a:pos x="72704" y="269086"/>
                </a:cxn>
                <a:cxn ang="0">
                  <a:pos x="83344" y="260235"/>
                </a:cxn>
                <a:cxn ang="0">
                  <a:pos x="93983" y="269086"/>
                </a:cxn>
                <a:cxn ang="0">
                  <a:pos x="83344" y="279708"/>
                </a:cxn>
                <a:cxn ang="0">
                  <a:pos x="154274" y="244302"/>
                </a:cxn>
                <a:cxn ang="0">
                  <a:pos x="12413" y="244302"/>
                </a:cxn>
                <a:cxn ang="0">
                  <a:pos x="12413" y="46028"/>
                </a:cxn>
                <a:cxn ang="0">
                  <a:pos x="154274" y="46028"/>
                </a:cxn>
                <a:cxn ang="0">
                  <a:pos x="154274" y="244302"/>
                </a:cxn>
              </a:cxnLst>
              <a:rect l="txL" t="txT" r="txR" b="txB"/>
              <a:pathLst>
                <a:path w="94" h="165">
                  <a:moveTo>
                    <a:pt x="83" y="0"/>
                  </a:moveTo>
                  <a:cubicBezTo>
                    <a:pt x="10" y="0"/>
                    <a:pt x="10" y="0"/>
                    <a:pt x="10" y="0"/>
                  </a:cubicBezTo>
                  <a:cubicBezTo>
                    <a:pt x="5" y="0"/>
                    <a:pt x="0" y="5"/>
                    <a:pt x="0" y="11"/>
                  </a:cubicBezTo>
                  <a:cubicBezTo>
                    <a:pt x="0" y="154"/>
                    <a:pt x="0" y="154"/>
                    <a:pt x="0" y="154"/>
                  </a:cubicBezTo>
                  <a:cubicBezTo>
                    <a:pt x="0" y="160"/>
                    <a:pt x="5" y="165"/>
                    <a:pt x="10" y="165"/>
                  </a:cubicBezTo>
                  <a:cubicBezTo>
                    <a:pt x="83" y="165"/>
                    <a:pt x="83" y="165"/>
                    <a:pt x="83" y="165"/>
                  </a:cubicBezTo>
                  <a:cubicBezTo>
                    <a:pt x="89" y="165"/>
                    <a:pt x="94" y="160"/>
                    <a:pt x="94" y="154"/>
                  </a:cubicBezTo>
                  <a:cubicBezTo>
                    <a:pt x="94" y="11"/>
                    <a:pt x="94" y="11"/>
                    <a:pt x="94" y="11"/>
                  </a:cubicBezTo>
                  <a:cubicBezTo>
                    <a:pt x="94" y="5"/>
                    <a:pt x="89" y="0"/>
                    <a:pt x="83" y="0"/>
                  </a:cubicBezTo>
                  <a:close/>
                  <a:moveTo>
                    <a:pt x="32" y="12"/>
                  </a:moveTo>
                  <a:cubicBezTo>
                    <a:pt x="62" y="12"/>
                    <a:pt x="62" y="12"/>
                    <a:pt x="62" y="12"/>
                  </a:cubicBezTo>
                  <a:cubicBezTo>
                    <a:pt x="62" y="16"/>
                    <a:pt x="62" y="16"/>
                    <a:pt x="62" y="16"/>
                  </a:cubicBezTo>
                  <a:cubicBezTo>
                    <a:pt x="32" y="16"/>
                    <a:pt x="32" y="16"/>
                    <a:pt x="32" y="16"/>
                  </a:cubicBezTo>
                  <a:lnTo>
                    <a:pt x="32" y="12"/>
                  </a:lnTo>
                  <a:close/>
                  <a:moveTo>
                    <a:pt x="47" y="158"/>
                  </a:moveTo>
                  <a:cubicBezTo>
                    <a:pt x="44" y="158"/>
                    <a:pt x="41" y="156"/>
                    <a:pt x="41" y="152"/>
                  </a:cubicBezTo>
                  <a:cubicBezTo>
                    <a:pt x="41" y="149"/>
                    <a:pt x="44" y="147"/>
                    <a:pt x="47" y="147"/>
                  </a:cubicBezTo>
                  <a:cubicBezTo>
                    <a:pt x="50" y="147"/>
                    <a:pt x="53" y="149"/>
                    <a:pt x="53" y="152"/>
                  </a:cubicBezTo>
                  <a:cubicBezTo>
                    <a:pt x="53" y="156"/>
                    <a:pt x="50" y="158"/>
                    <a:pt x="47" y="158"/>
                  </a:cubicBezTo>
                  <a:close/>
                  <a:moveTo>
                    <a:pt x="87" y="138"/>
                  </a:moveTo>
                  <a:cubicBezTo>
                    <a:pt x="7" y="138"/>
                    <a:pt x="7" y="138"/>
                    <a:pt x="7" y="138"/>
                  </a:cubicBezTo>
                  <a:cubicBezTo>
                    <a:pt x="7" y="26"/>
                    <a:pt x="7" y="26"/>
                    <a:pt x="7" y="26"/>
                  </a:cubicBezTo>
                  <a:cubicBezTo>
                    <a:pt x="87" y="26"/>
                    <a:pt x="87" y="26"/>
                    <a:pt x="87" y="26"/>
                  </a:cubicBezTo>
                  <a:lnTo>
                    <a:pt x="87" y="138"/>
                  </a:lnTo>
                  <a:close/>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5" name="组合 17"/>
          <p:cNvGrpSpPr/>
          <p:nvPr/>
        </p:nvGrpSpPr>
        <p:grpSpPr>
          <a:xfrm>
            <a:off x="7542845" y="2976774"/>
            <a:ext cx="709107" cy="711880"/>
            <a:chOff x="4030" y="4930"/>
            <a:chExt cx="840" cy="843"/>
          </a:xfrm>
        </p:grpSpPr>
        <p:sp>
          <p:nvSpPr>
            <p:cNvPr id="19" name="Freeform 1819"/>
            <p:cNvSpPr/>
            <p:nvPr/>
          </p:nvSpPr>
          <p:spPr>
            <a:xfrm>
              <a:off x="4030" y="4930"/>
              <a:ext cx="840" cy="843"/>
            </a:xfrm>
            <a:custGeom>
              <a:avLst/>
              <a:gdLst>
                <a:gd name="txL" fmla="*/ 0 w 92"/>
                <a:gd name="txT" fmla="*/ 0 h 92"/>
                <a:gd name="txR" fmla="*/ 92 w 92"/>
                <a:gd name="txB" fmla="*/ 92 h 92"/>
              </a:gdLst>
              <a:ahLst/>
              <a:cxnLst>
                <a:cxn ang="0">
                  <a:pos x="382657" y="63966"/>
                </a:cxn>
                <a:cxn ang="0">
                  <a:pos x="469624" y="383796"/>
                </a:cxn>
                <a:cxn ang="0">
                  <a:pos x="150743" y="471022"/>
                </a:cxn>
                <a:cxn ang="0">
                  <a:pos x="69574" y="151192"/>
                </a:cxn>
                <a:cxn ang="0">
                  <a:pos x="382657" y="63966"/>
                </a:cxn>
              </a:cxnLst>
              <a:rect l="txL" t="txT" r="txR" b="txB"/>
              <a:pathLst>
                <a:path w="92" h="92">
                  <a:moveTo>
                    <a:pt x="66" y="11"/>
                  </a:moveTo>
                  <a:cubicBezTo>
                    <a:pt x="85" y="23"/>
                    <a:pt x="92" y="47"/>
                    <a:pt x="81" y="66"/>
                  </a:cubicBezTo>
                  <a:cubicBezTo>
                    <a:pt x="70" y="85"/>
                    <a:pt x="45" y="92"/>
                    <a:pt x="26" y="81"/>
                  </a:cubicBezTo>
                  <a:cubicBezTo>
                    <a:pt x="7" y="70"/>
                    <a:pt x="0" y="45"/>
                    <a:pt x="12" y="26"/>
                  </a:cubicBezTo>
                  <a:cubicBezTo>
                    <a:pt x="23" y="7"/>
                    <a:pt x="47" y="0"/>
                    <a:pt x="66" y="11"/>
                  </a:cubicBezTo>
                </a:path>
              </a:pathLst>
            </a:custGeom>
            <a:solidFill>
              <a:schemeClr val="accent4"/>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稻壳儿小白白(http://dwz.cn/Wu2UP)"/>
            <p:cNvSpPr>
              <a:spLocks noEditPoints="1"/>
            </p:cNvSpPr>
            <p:nvPr/>
          </p:nvSpPr>
          <p:spPr>
            <a:xfrm>
              <a:off x="4214" y="5125"/>
              <a:ext cx="425" cy="425"/>
            </a:xfrm>
            <a:custGeom>
              <a:avLst/>
              <a:gdLst/>
              <a:ahLst/>
              <a:cxnLst>
                <a:cxn ang="0">
                  <a:pos x="1479576135" y="12226576"/>
                </a:cxn>
                <a:cxn ang="0">
                  <a:pos x="1455122931" y="0"/>
                </a:cxn>
                <a:cxn ang="0">
                  <a:pos x="1430665982" y="12226576"/>
                </a:cxn>
                <a:cxn ang="0">
                  <a:pos x="24456949" y="941543682"/>
                </a:cxn>
                <a:cxn ang="0">
                  <a:pos x="0" y="990457474"/>
                </a:cxn>
                <a:cxn ang="0">
                  <a:pos x="24456949" y="1027140945"/>
                </a:cxn>
                <a:cxn ang="0">
                  <a:pos x="391292460" y="1173874831"/>
                </a:cxn>
                <a:cxn ang="0">
                  <a:pos x="562483613" y="1479569178"/>
                </a:cxn>
                <a:cxn ang="0">
                  <a:pos x="611393766" y="1504026074"/>
                </a:cxn>
                <a:cxn ang="0">
                  <a:pos x="611393766" y="1504026074"/>
                </a:cxn>
                <a:cxn ang="0">
                  <a:pos x="648081062" y="1479569178"/>
                </a:cxn>
                <a:cxn ang="0">
                  <a:pos x="745901369" y="1308382141"/>
                </a:cxn>
                <a:cxn ang="0">
                  <a:pos x="1198334329" y="1491799499"/>
                </a:cxn>
                <a:cxn ang="0">
                  <a:pos x="1222791278" y="1504026074"/>
                </a:cxn>
                <a:cxn ang="0">
                  <a:pos x="1235017880" y="1491799499"/>
                </a:cxn>
                <a:cxn ang="0">
                  <a:pos x="1259474829" y="1455116027"/>
                </a:cxn>
                <a:cxn ang="0">
                  <a:pos x="1504033084" y="48910047"/>
                </a:cxn>
                <a:cxn ang="0">
                  <a:pos x="1479576135" y="12226576"/>
                </a:cxn>
                <a:cxn ang="0">
                  <a:pos x="146734204" y="978227154"/>
                </a:cxn>
                <a:cxn ang="0">
                  <a:pos x="1235017880" y="244557725"/>
                </a:cxn>
                <a:cxn ang="0">
                  <a:pos x="440206358" y="1088277568"/>
                </a:cxn>
                <a:cxn ang="0">
                  <a:pos x="427976011" y="1088277568"/>
                </a:cxn>
                <a:cxn ang="0">
                  <a:pos x="146734204" y="978227154"/>
                </a:cxn>
                <a:cxn ang="0">
                  <a:pos x="476889909" y="1124961039"/>
                </a:cxn>
                <a:cxn ang="0">
                  <a:pos x="476889909" y="1124961039"/>
                </a:cxn>
                <a:cxn ang="0">
                  <a:pos x="1369525482" y="171190782"/>
                </a:cxn>
                <a:cxn ang="0">
                  <a:pos x="611393766" y="1357292188"/>
                </a:cxn>
                <a:cxn ang="0">
                  <a:pos x="476889909" y="1124961039"/>
                </a:cxn>
                <a:cxn ang="0">
                  <a:pos x="1186107726" y="1381749084"/>
                </a:cxn>
                <a:cxn ang="0">
                  <a:pos x="782584920" y="1222784878"/>
                </a:cxn>
                <a:cxn ang="0">
                  <a:pos x="745901369" y="1222784878"/>
                </a:cxn>
                <a:cxn ang="0">
                  <a:pos x="1369525482" y="269014620"/>
                </a:cxn>
                <a:cxn ang="0">
                  <a:pos x="1186107726" y="1381749084"/>
                </a:cxn>
                <a:cxn ang="0">
                  <a:pos x="1186107726" y="1381749084"/>
                </a:cxn>
                <a:cxn ang="0">
                  <a:pos x="1186107726" y="1381749084"/>
                </a:cxn>
              </a:cxnLst>
              <a:rect l="0" t="0" r="0" b="0"/>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bg1"/>
            </a:solidFill>
            <a:ln w="9525">
              <a:noFill/>
            </a:ln>
          </p:spPr>
          <p:txBody>
            <a:bodyPr/>
            <a:lstStyle/>
            <a:p>
              <a:endParaRPr lang="zh-CN" altLang="en-US" sz="140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TextBox 1210"/>
          <p:cNvSpPr/>
          <p:nvPr/>
        </p:nvSpPr>
        <p:spPr>
          <a:xfrm>
            <a:off x="2221511" y="2559646"/>
            <a:ext cx="1889541" cy="389123"/>
          </a:xfrm>
          <a:prstGeom prst="rect">
            <a:avLst/>
          </a:prstGeom>
          <a:noFill/>
          <a:ln w="9525">
            <a:noFill/>
            <a:miter/>
          </a:ln>
        </p:spPr>
        <p:txBody>
          <a:bodyPr wrap="square" lIns="128566" tIns="64283" rIns="128566" bIns="64283">
            <a:spAutoFit/>
          </a:bodyPr>
          <a:lstStyle/>
          <a:p>
            <a:pPr algn="ctr"/>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Edit title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2" name="文本框 21"/>
          <p:cNvSpPr txBox="1"/>
          <p:nvPr/>
        </p:nvSpPr>
        <p:spPr>
          <a:xfrm>
            <a:off x="1509558" y="2941279"/>
            <a:ext cx="2587332" cy="994674"/>
          </a:xfrm>
          <a:prstGeom prst="rect">
            <a:avLst/>
          </a:prstGeom>
          <a:noFill/>
        </p:spPr>
        <p:txBody>
          <a:bodyPr wrap="square" lIns="128566" tIns="64283" rIns="128566" bIns="64283" rtlCol="0">
            <a:spAutoFit/>
          </a:bodyPr>
          <a:lstStyle/>
          <a:p>
            <a:pPr algn="r" defTabSz="1282700">
              <a:spcBef>
                <a:spcPct val="20000"/>
              </a:spcBef>
              <a:defRPr/>
            </a:pPr>
            <a:r>
              <a:rPr lang="en-US" altLang="zh-CN" sz="1405"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23" name="TextBox 1210"/>
          <p:cNvSpPr/>
          <p:nvPr/>
        </p:nvSpPr>
        <p:spPr>
          <a:xfrm>
            <a:off x="1417346" y="4363254"/>
            <a:ext cx="1825777" cy="389123"/>
          </a:xfrm>
          <a:prstGeom prst="rect">
            <a:avLst/>
          </a:prstGeom>
          <a:noFill/>
          <a:ln w="9525">
            <a:noFill/>
            <a:miter/>
          </a:ln>
        </p:spPr>
        <p:txBody>
          <a:bodyPr wrap="none" lIns="128566" tIns="64283" rIns="128566" bIns="64283">
            <a:spAutoFit/>
          </a:bodyPr>
          <a:lstStyle/>
          <a:p>
            <a:pPr algn="ctr"/>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Edit title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4" name="文本框 23"/>
          <p:cNvSpPr txBox="1"/>
          <p:nvPr/>
        </p:nvSpPr>
        <p:spPr>
          <a:xfrm>
            <a:off x="726797" y="4740065"/>
            <a:ext cx="2587332" cy="994674"/>
          </a:xfrm>
          <a:prstGeom prst="rect">
            <a:avLst/>
          </a:prstGeom>
          <a:noFill/>
        </p:spPr>
        <p:txBody>
          <a:bodyPr wrap="square" lIns="128566" tIns="64283" rIns="128566" bIns="64283" rtlCol="0">
            <a:spAutoFit/>
          </a:bodyPr>
          <a:lstStyle/>
          <a:p>
            <a:pPr algn="r" defTabSz="1282700">
              <a:spcBef>
                <a:spcPct val="20000"/>
              </a:spcBef>
              <a:defRPr/>
            </a:pPr>
            <a:r>
              <a:rPr lang="en-US" altLang="zh-CN" sz="1405"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25" name="TextBox 1210"/>
          <p:cNvSpPr/>
          <p:nvPr/>
        </p:nvSpPr>
        <p:spPr>
          <a:xfrm>
            <a:off x="5269823" y="1342548"/>
            <a:ext cx="1825777" cy="389123"/>
          </a:xfrm>
          <a:prstGeom prst="rect">
            <a:avLst/>
          </a:prstGeom>
          <a:noFill/>
          <a:ln w="9525">
            <a:noFill/>
            <a:miter/>
          </a:ln>
        </p:spPr>
        <p:txBody>
          <a:bodyPr wrap="none" lIns="128566" tIns="64283" rIns="128566" bIns="64283">
            <a:spAutoFit/>
          </a:bodyPr>
          <a:lstStyle/>
          <a:p>
            <a:pPr algn="ctr"/>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Edit title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6" name="文本框 25"/>
          <p:cNvSpPr txBox="1"/>
          <p:nvPr/>
        </p:nvSpPr>
        <p:spPr>
          <a:xfrm>
            <a:off x="5095534" y="1705295"/>
            <a:ext cx="2587332" cy="806930"/>
          </a:xfrm>
          <a:prstGeom prst="rect">
            <a:avLst/>
          </a:prstGeom>
          <a:noFill/>
        </p:spPr>
        <p:txBody>
          <a:bodyPr wrap="square" lIns="128566" tIns="64283" rIns="128566" bIns="64283" rtlCol="0">
            <a:spAutoFit/>
          </a:bodyPr>
          <a:lstStyle/>
          <a:p>
            <a:pPr algn="ctr" defTabSz="1282700">
              <a:spcBef>
                <a:spcPct val="20000"/>
              </a:spcBef>
              <a:defRPr/>
            </a:pPr>
            <a:r>
              <a:rPr lang="en-US" altLang="zh-CN" sz="1100"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
        <p:nvSpPr>
          <p:cNvPr id="27" name="TextBox 1210"/>
          <p:cNvSpPr/>
          <p:nvPr/>
        </p:nvSpPr>
        <p:spPr>
          <a:xfrm>
            <a:off x="8642996" y="2532098"/>
            <a:ext cx="1825777" cy="389123"/>
          </a:xfrm>
          <a:prstGeom prst="rect">
            <a:avLst/>
          </a:prstGeom>
          <a:noFill/>
          <a:ln w="9525">
            <a:noFill/>
            <a:miter/>
          </a:ln>
        </p:spPr>
        <p:txBody>
          <a:bodyPr wrap="none" lIns="128566" tIns="64283" rIns="128566" bIns="64283">
            <a:spAutoFit/>
          </a:bodyPr>
          <a:lstStyle/>
          <a:p>
            <a:pPr algn="ctr"/>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Edit title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28" name="文本框 27"/>
          <p:cNvSpPr txBox="1"/>
          <p:nvPr/>
        </p:nvSpPr>
        <p:spPr>
          <a:xfrm>
            <a:off x="8642996" y="2850201"/>
            <a:ext cx="2587332" cy="994674"/>
          </a:xfrm>
          <a:prstGeom prst="rect">
            <a:avLst/>
          </a:prstGeom>
          <a:noFill/>
        </p:spPr>
        <p:txBody>
          <a:bodyPr wrap="square" lIns="128566" tIns="64283" rIns="128566" bIns="64283" rtlCol="0">
            <a:spAutoFit/>
          </a:bodyPr>
          <a:lstStyle/>
          <a:p>
            <a:pPr defTabSz="1282700">
              <a:spcBef>
                <a:spcPct val="20000"/>
              </a:spcBef>
              <a:defRPr/>
            </a:pPr>
            <a:r>
              <a:rPr lang="en-US" altLang="zh-CN" sz="1405">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endParaRPr lang="en-US" altLang="zh-CN" sz="1405"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endParaRPr>
          </a:p>
        </p:txBody>
      </p:sp>
      <p:sp>
        <p:nvSpPr>
          <p:cNvPr id="29" name="TextBox 1210"/>
          <p:cNvSpPr/>
          <p:nvPr/>
        </p:nvSpPr>
        <p:spPr>
          <a:xfrm>
            <a:off x="9808099" y="4180174"/>
            <a:ext cx="1825777" cy="389123"/>
          </a:xfrm>
          <a:prstGeom prst="rect">
            <a:avLst/>
          </a:prstGeom>
          <a:noFill/>
          <a:ln w="9525">
            <a:noFill/>
            <a:miter/>
          </a:ln>
        </p:spPr>
        <p:txBody>
          <a:bodyPr wrap="none" lIns="128566" tIns="64283" rIns="128566" bIns="64283">
            <a:spAutoFit/>
          </a:bodyPr>
          <a:lstStyle/>
          <a:p>
            <a:pPr algn="ctr"/>
            <a:r>
              <a:rPr lang="en-US" altLang="zh-CN"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rPr>
              <a:t>Click Edit title</a:t>
            </a:r>
            <a:endParaRPr lang="zh-CN" altLang="en-US" sz="1685" b="1" dirty="0">
              <a:solidFill>
                <a:schemeClr val="bg1"/>
              </a:solidFill>
              <a:latin typeface="Yeseva One" panose="00000500000000000000" pitchFamily="2" charset="0"/>
              <a:ea typeface="微软雅黑" panose="020B0503020204020204" pitchFamily="34" charset="-122"/>
              <a:sym typeface="Arial" panose="020B0604020202020204" pitchFamily="34" charset="0"/>
            </a:endParaRPr>
          </a:p>
        </p:txBody>
      </p:sp>
      <p:sp>
        <p:nvSpPr>
          <p:cNvPr id="30" name="文本框 29"/>
          <p:cNvSpPr txBox="1"/>
          <p:nvPr/>
        </p:nvSpPr>
        <p:spPr>
          <a:xfrm>
            <a:off x="9808099" y="4495629"/>
            <a:ext cx="2587332" cy="994674"/>
          </a:xfrm>
          <a:prstGeom prst="rect">
            <a:avLst/>
          </a:prstGeom>
          <a:noFill/>
        </p:spPr>
        <p:txBody>
          <a:bodyPr wrap="square" lIns="128566" tIns="64283" rIns="128566" bIns="64283" rtlCol="0">
            <a:spAutoFit/>
          </a:bodyPr>
          <a:lstStyle/>
          <a:p>
            <a:pPr defTabSz="1282700">
              <a:spcBef>
                <a:spcPct val="20000"/>
              </a:spcBef>
              <a:defRPr/>
            </a:pPr>
            <a:r>
              <a:rPr lang="en-US" altLang="zh-CN" sz="1405" dirty="0">
                <a:solidFill>
                  <a:schemeClr val="bg1"/>
                </a:solidFill>
                <a:latin typeface="Yeseva One" panose="00000500000000000000" pitchFamily="2" charset="0"/>
                <a:ea typeface="微软雅黑" panose="020B0503020204020204" pitchFamily="34" charset="-122"/>
                <a:cs typeface="+mn-ea"/>
                <a:sym typeface="Arial" panose="020B0604020202020204" pitchFamily="34" charset="0"/>
              </a:rPr>
              <a:t>Click here to edit the content and stretch the size of the text box freely according to your needs</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0-#ppt_w/2"/>
                                          </p:val>
                                        </p:tav>
                                        <p:tav tm="100000">
                                          <p:val>
                                            <p:strVal val="#ppt_x"/>
                                          </p:val>
                                        </p:tav>
                                      </p:tavLst>
                                    </p:anim>
                                    <p:anim calcmode="lin" valueType="num">
                                      <p:cBhvr additive="base">
                                        <p:cTn id="18" dur="500" fill="hold"/>
                                        <p:tgtEl>
                                          <p:spTgt spid="23"/>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0-#ppt_w/2"/>
                                          </p:val>
                                        </p:tav>
                                        <p:tav tm="100000">
                                          <p:val>
                                            <p:strVal val="#ppt_x"/>
                                          </p:val>
                                        </p:tav>
                                      </p:tavLst>
                                    </p:anim>
                                    <p:anim calcmode="lin" valueType="num">
                                      <p:cBhvr additive="base">
                                        <p:cTn id="22" dur="500" fill="hold"/>
                                        <p:tgtEl>
                                          <p:spTgt spid="24"/>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0-#ppt_w/2"/>
                                          </p:val>
                                        </p:tav>
                                        <p:tav tm="100000">
                                          <p:val>
                                            <p:strVal val="#ppt_x"/>
                                          </p:val>
                                        </p:tav>
                                      </p:tavLst>
                                    </p:anim>
                                    <p:anim calcmode="lin" valueType="num">
                                      <p:cBhvr additive="base">
                                        <p:cTn id="27" dur="50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0-#ppt_w/2"/>
                                          </p:val>
                                        </p:tav>
                                        <p:tav tm="100000">
                                          <p:val>
                                            <p:strVal val="#ppt_x"/>
                                          </p:val>
                                        </p:tav>
                                      </p:tavLst>
                                    </p:anim>
                                    <p:anim calcmode="lin" valueType="num">
                                      <p:cBhvr additive="base">
                                        <p:cTn id="31" dur="500" fill="hold"/>
                                        <p:tgtEl>
                                          <p:spTgt spid="21"/>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fill="hold"/>
                                        <p:tgtEl>
                                          <p:spTgt spid="22"/>
                                        </p:tgtEl>
                                        <p:attrNameLst>
                                          <p:attrName>ppt_x</p:attrName>
                                        </p:attrNameLst>
                                      </p:cBhvr>
                                      <p:tavLst>
                                        <p:tav tm="0">
                                          <p:val>
                                            <p:strVal val="0-#ppt_w/2"/>
                                          </p:val>
                                        </p:tav>
                                        <p:tav tm="100000">
                                          <p:val>
                                            <p:strVal val="#ppt_x"/>
                                          </p:val>
                                        </p:tav>
                                      </p:tavLst>
                                    </p:anim>
                                    <p:anim calcmode="lin" valueType="num">
                                      <p:cBhvr additive="base">
                                        <p:cTn id="35" dur="500" fill="hold"/>
                                        <p:tgtEl>
                                          <p:spTgt spid="22"/>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1000"/>
                                        <p:tgtEl>
                                          <p:spTgt spid="25"/>
                                        </p:tgtEl>
                                      </p:cBhvr>
                                    </p:animEffect>
                                    <p:anim calcmode="lin" valueType="num">
                                      <p:cBhvr>
                                        <p:cTn id="45" dur="1000" fill="hold"/>
                                        <p:tgtEl>
                                          <p:spTgt spid="25"/>
                                        </p:tgtEl>
                                        <p:attrNameLst>
                                          <p:attrName>ppt_x</p:attrName>
                                        </p:attrNameLst>
                                      </p:cBhvr>
                                      <p:tavLst>
                                        <p:tav tm="0">
                                          <p:val>
                                            <p:strVal val="#ppt_x"/>
                                          </p:val>
                                        </p:tav>
                                        <p:tav tm="100000">
                                          <p:val>
                                            <p:strVal val="#ppt_x"/>
                                          </p:val>
                                        </p:tav>
                                      </p:tavLst>
                                    </p:anim>
                                    <p:anim calcmode="lin" valueType="num">
                                      <p:cBhvr>
                                        <p:cTn id="46" dur="1000" fill="hold"/>
                                        <p:tgtEl>
                                          <p:spTgt spid="2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1000"/>
                                        <p:tgtEl>
                                          <p:spTgt spid="26"/>
                                        </p:tgtEl>
                                      </p:cBhvr>
                                    </p:animEffect>
                                    <p:anim calcmode="lin" valueType="num">
                                      <p:cBhvr>
                                        <p:cTn id="50" dur="1000" fill="hold"/>
                                        <p:tgtEl>
                                          <p:spTgt spid="26"/>
                                        </p:tgtEl>
                                        <p:attrNameLst>
                                          <p:attrName>ppt_x</p:attrName>
                                        </p:attrNameLst>
                                      </p:cBhvr>
                                      <p:tavLst>
                                        <p:tav tm="0">
                                          <p:val>
                                            <p:strVal val="#ppt_x"/>
                                          </p:val>
                                        </p:tav>
                                        <p:tav tm="100000">
                                          <p:val>
                                            <p:strVal val="#ppt_x"/>
                                          </p:val>
                                        </p:tav>
                                      </p:tavLst>
                                    </p:anim>
                                    <p:anim calcmode="lin" valueType="num">
                                      <p:cBhvr>
                                        <p:cTn id="51" dur="1000" fill="hold"/>
                                        <p:tgtEl>
                                          <p:spTgt spid="26"/>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2" presetClass="entr" presetSubtype="2" fill="hold"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1+#ppt_w/2"/>
                                          </p:val>
                                        </p:tav>
                                        <p:tav tm="100000">
                                          <p:val>
                                            <p:strVal val="#ppt_x"/>
                                          </p:val>
                                        </p:tav>
                                      </p:tavLst>
                                    </p:anim>
                                    <p:anim calcmode="lin" valueType="num">
                                      <p:cBhvr additive="base">
                                        <p:cTn id="56" dur="500" fill="hold"/>
                                        <p:tgtEl>
                                          <p:spTgt spid="15"/>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1+#ppt_w/2"/>
                                          </p:val>
                                        </p:tav>
                                        <p:tav tm="100000">
                                          <p:val>
                                            <p:strVal val="#ppt_x"/>
                                          </p:val>
                                        </p:tav>
                                      </p:tavLst>
                                    </p:anim>
                                    <p:anim calcmode="lin" valueType="num">
                                      <p:cBhvr additive="base">
                                        <p:cTn id="60" dur="500" fill="hold"/>
                                        <p:tgtEl>
                                          <p:spTgt spid="27"/>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1+#ppt_w/2"/>
                                          </p:val>
                                        </p:tav>
                                        <p:tav tm="100000">
                                          <p:val>
                                            <p:strVal val="#ppt_x"/>
                                          </p:val>
                                        </p:tav>
                                      </p:tavLst>
                                    </p:anim>
                                    <p:anim calcmode="lin" valueType="num">
                                      <p:cBhvr additive="base">
                                        <p:cTn id="64" dur="500" fill="hold"/>
                                        <p:tgtEl>
                                          <p:spTgt spid="28"/>
                                        </p:tgtEl>
                                        <p:attrNameLst>
                                          <p:attrName>ppt_y</p:attrName>
                                        </p:attrNameLst>
                                      </p:cBhvr>
                                      <p:tavLst>
                                        <p:tav tm="0">
                                          <p:val>
                                            <p:strVal val="#ppt_y"/>
                                          </p:val>
                                        </p:tav>
                                        <p:tav tm="100000">
                                          <p:val>
                                            <p:strVal val="#ppt_y"/>
                                          </p:val>
                                        </p:tav>
                                      </p:tavLst>
                                    </p:anim>
                                  </p:childTnLst>
                                </p:cTn>
                              </p:par>
                            </p:childTnLst>
                          </p:cTn>
                        </p:par>
                        <p:par>
                          <p:cTn id="65" fill="hold">
                            <p:stCondLst>
                              <p:cond delay="3500"/>
                            </p:stCondLst>
                            <p:childTnLst>
                              <p:par>
                                <p:cTn id="66" presetID="2" presetClass="entr" presetSubtype="2" fill="hold" nodeType="after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1+#ppt_w/2"/>
                                          </p:val>
                                        </p:tav>
                                        <p:tav tm="100000">
                                          <p:val>
                                            <p:strVal val="#ppt_x"/>
                                          </p:val>
                                        </p:tav>
                                      </p:tavLst>
                                    </p:anim>
                                    <p:anim calcmode="lin" valueType="num">
                                      <p:cBhvr additive="base">
                                        <p:cTn id="69" dur="500" fill="hold"/>
                                        <p:tgtEl>
                                          <p:spTgt spid="5"/>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0"/>
                                  </p:stCondLst>
                                  <p:childTnLst>
                                    <p:set>
                                      <p:cBhvr>
                                        <p:cTn id="71" dur="1" fill="hold">
                                          <p:stCondLst>
                                            <p:cond delay="0"/>
                                          </p:stCondLst>
                                        </p:cTn>
                                        <p:tgtEl>
                                          <p:spTgt spid="29"/>
                                        </p:tgtEl>
                                        <p:attrNameLst>
                                          <p:attrName>style.visibility</p:attrName>
                                        </p:attrNameLst>
                                      </p:cBhvr>
                                      <p:to>
                                        <p:strVal val="visible"/>
                                      </p:to>
                                    </p:set>
                                    <p:anim calcmode="lin" valueType="num">
                                      <p:cBhvr additive="base">
                                        <p:cTn id="72" dur="500" fill="hold"/>
                                        <p:tgtEl>
                                          <p:spTgt spid="29"/>
                                        </p:tgtEl>
                                        <p:attrNameLst>
                                          <p:attrName>ppt_x</p:attrName>
                                        </p:attrNameLst>
                                      </p:cBhvr>
                                      <p:tavLst>
                                        <p:tav tm="0">
                                          <p:val>
                                            <p:strVal val="1+#ppt_w/2"/>
                                          </p:val>
                                        </p:tav>
                                        <p:tav tm="100000">
                                          <p:val>
                                            <p:strVal val="#ppt_x"/>
                                          </p:val>
                                        </p:tav>
                                      </p:tavLst>
                                    </p:anim>
                                    <p:anim calcmode="lin" valueType="num">
                                      <p:cBhvr additive="base">
                                        <p:cTn id="73" dur="500" fill="hold"/>
                                        <p:tgtEl>
                                          <p:spTgt spid="29"/>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anim calcmode="lin" valueType="num">
                                      <p:cBhvr additive="base">
                                        <p:cTn id="76" dur="500" fill="hold"/>
                                        <p:tgtEl>
                                          <p:spTgt spid="30"/>
                                        </p:tgtEl>
                                        <p:attrNameLst>
                                          <p:attrName>ppt_x</p:attrName>
                                        </p:attrNameLst>
                                      </p:cBhvr>
                                      <p:tavLst>
                                        <p:tav tm="0">
                                          <p:val>
                                            <p:strVal val="1+#ppt_w/2"/>
                                          </p:val>
                                        </p:tav>
                                        <p:tav tm="100000">
                                          <p:val>
                                            <p:strVal val="#ppt_x"/>
                                          </p:val>
                                        </p:tav>
                                      </p:tavLst>
                                    </p:anim>
                                    <p:anim calcmode="lin" valueType="num">
                                      <p:cBhvr additive="base">
                                        <p:cTn id="77"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1" grpId="0"/>
      <p:bldP spid="22" grpId="0"/>
      <p:bldP spid="23" grpId="0"/>
      <p:bldP spid="24" grpId="0"/>
      <p:bldP spid="25" grpId="0"/>
      <p:bldP spid="26" grpId="0"/>
      <p:bldP spid="27" grpId="0"/>
      <p:bldP spid="28" grpId="0"/>
      <p:bldP spid="29" grpId="0"/>
      <p:bldP spid="30"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OTHERS"/>
  <p:tag name="ID" val="547133"/>
</p:tagLst>
</file>

<file path=ppt/tags/tag10.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OTHERS"/>
  <p:tag name="ID" val="547133"/>
</p:tagLst>
</file>

<file path=ppt/tags/tag11.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OTHERS"/>
  <p:tag name="ID" val="547133"/>
</p:tagLst>
</file>

<file path=ppt/tags/tag12.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OTHERS"/>
  <p:tag name="ID" val="547133"/>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ENTRY"/>
  <p:tag name="ID" val="547133"/>
  <p:tag name="MH_ORDER" val="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3.0.1"/>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NUMBER"/>
  <p:tag name="ID" val="547133"/>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ENTRY"/>
  <p:tag name="ID" val="547133"/>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NUMBER"/>
  <p:tag name="ID" val="547133"/>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ENTRY"/>
  <p:tag name="ID" val="547133"/>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NUMBER"/>
  <p:tag name="ID" val="547133"/>
  <p:tag name="MH_ORDER" val="3"/>
</p:tagLst>
</file>

<file path=ppt/tags/tag8.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ENTRY"/>
  <p:tag name="ID" val="547133"/>
  <p:tag name="MH_ORDER" val="4"/>
</p:tagLst>
</file>

<file path=ppt/tags/tag9.xml><?xml version="1.0" encoding="utf-8"?>
<p:tagLst xmlns:a="http://schemas.openxmlformats.org/drawingml/2006/main" xmlns:r="http://schemas.openxmlformats.org/officeDocument/2006/relationships" xmlns:p="http://schemas.openxmlformats.org/presentationml/2006/main">
  <p:tag name="MH" val="20170323163510"/>
  <p:tag name="MH_LIBRARY" val="CONTENTS"/>
  <p:tag name="MH_TYPE" val="NUMBER"/>
  <p:tag name="ID" val="547133"/>
  <p:tag name="MH_ORDER" val="4"/>
</p:tagLst>
</file>

<file path=ppt/theme/theme1.xml><?xml version="1.0" encoding="utf-8"?>
<a:theme xmlns:a="http://schemas.openxmlformats.org/drawingml/2006/main" name="1_自定义设计方案">
  <a:themeElements>
    <a:clrScheme name="0105医疗">
      <a:dk1>
        <a:sysClr val="windowText" lastClr="000000"/>
      </a:dk1>
      <a:lt1>
        <a:sysClr val="window" lastClr="FFFFFF"/>
      </a:lt1>
      <a:dk2>
        <a:srgbClr val="44546A"/>
      </a:dk2>
      <a:lt2>
        <a:srgbClr val="E7E6E6"/>
      </a:lt2>
      <a:accent1>
        <a:srgbClr val="0071C1"/>
      </a:accent1>
      <a:accent2>
        <a:srgbClr val="01B0F1"/>
      </a:accent2>
      <a:accent3>
        <a:srgbClr val="0071C1"/>
      </a:accent3>
      <a:accent4>
        <a:srgbClr val="01B0F1"/>
      </a:accent4>
      <a:accent5>
        <a:srgbClr val="0071C1"/>
      </a:accent5>
      <a:accent6>
        <a:srgbClr val="01B0F1"/>
      </a:accent6>
      <a:hlink>
        <a:srgbClr val="0071C1"/>
      </a:hlink>
      <a:folHlink>
        <a:srgbClr val="01B0F1"/>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1775</Words>
  <Application>Microsoft Office PowerPoint</Application>
  <PresentationFormat>自定义</PresentationFormat>
  <Paragraphs>225</Paragraphs>
  <Slides>24</Slides>
  <Notes>24</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Arial</vt:lpstr>
      <vt:lpstr>Calibri</vt:lpstr>
      <vt:lpstr>Yeseva One</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54</dc:title>
  <dc:creator/>
  <cp:lastModifiedBy/>
  <cp:revision>2</cp:revision>
  <dcterms:created xsi:type="dcterms:W3CDTF">2017-10-11T07:33:00Z</dcterms:created>
  <dcterms:modified xsi:type="dcterms:W3CDTF">2021-05-11T04:42:16Z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2052-10.1.0.7697</vt:lpwstr>
  </property>
</Properties>
</file>

<file path=docProps/thumbnail.jpeg>
</file>